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 Id="rId51" Type="http://schemas.openxmlformats.org/officeDocument/2006/relationships/slide" Target="slides/slide41.xml"/><Relationship Id="rId52" Type="http://schemas.openxmlformats.org/officeDocument/2006/relationships/slide" Target="slides/slide42.xml"/><Relationship Id="rId53" Type="http://schemas.openxmlformats.org/officeDocument/2006/relationships/slide" Target="slides/slide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This is what our website looks like after we press new item twice, comment twice, then new item a third time.  Since the click handler updated count, the correct count is displayed.  The different types of line items are interspersed.  They are displayed in the page where we want them since we added them to the orderDetails element.</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We can create dynamic components by adding them to an existing component using the </a:t>
            </a:r>
            <a:r>
              <a:rPr b="0" i="0" u="none" sz="1600">
                <a:solidFill>
                  <a:schemeClr val="dk1"/>
                </a:solidFill>
                <a:latin typeface="Courier New"/>
              </a:rPr>
              <a:t>addComponent(...)</a:t>
            </a:r>
            <a:r>
              <a:rPr b="0" i="0" u="none" sz="1600">
                <a:solidFill>
                  <a:schemeClr val="dk1"/>
                </a:solidFill>
              </a:rPr>
              <a:t> method.  Adding components dynamically allows us to create interactive web applications and reuse components (like our line item component) over and over again as appropriate.</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Webz Events</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Component heirarchy.</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We can view the component hierarchy as a tree where MainComponent is the root.  Each time MainComponent creates a new component, it is a </a:t>
            </a:r>
            <a:r>
              <a:rPr b="0" i="1" u="none" sz="1600">
                <a:solidFill>
                  <a:schemeClr val="dk1"/>
                </a:solidFill>
              </a:rPr>
              <a:t>child</a:t>
            </a:r>
            <a:r>
              <a:rPr b="0" i="0" u="none" sz="1600">
                <a:solidFill>
                  <a:schemeClr val="dk1"/>
                </a:solidFill>
              </a:rPr>
              <a:t> of MainComponent.  Those children can themselves create and attach new components.  What we are left with is a heirarchy of components related to each other as </a:t>
            </a:r>
            <a:r>
              <a:rPr b="0" i="1" u="none" sz="1600">
                <a:solidFill>
                  <a:schemeClr val="dk1"/>
                </a:solidFill>
              </a:rPr>
              <a:t>parent</a:t>
            </a:r>
            <a:r>
              <a:rPr b="0" i="0" u="none" sz="1600">
                <a:solidFill>
                  <a:schemeClr val="dk1"/>
                </a:solidFill>
              </a:rPr>
              <a:t> and </a:t>
            </a:r>
            <a:r>
              <a:rPr b="0" i="1" u="none" sz="1600">
                <a:solidFill>
                  <a:schemeClr val="dk1"/>
                </a:solidFill>
              </a:rPr>
              <a:t>child</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Talking to our children</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Talking to our children is easy.  We created them, so we probably have (or at least we should have) a reference to them.  Through this reference we can modify public properties and call public methods on the child.  In this way we can communicate important information (that something has changed or some action is required) to the child.  For deeper heirarchies, we can have each parent notify its child down the heirarchy until the child we wish to notify is reached.</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Talking to our parents</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Unlike communicating with children, a child likely does not have a reference to the parent object.  This means we need a mechanism for a child to send inforamtion to its parent that some event has occurred.  </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We can create a public Notifier member on the child class and subscribe to that event in the parent class.  That event can then be triggered in the child to notify the parent that something has changed.  The contents of the Notifier can be anything we want from a value to a class to an array of either.</a:t>
            </a:r>
          </a:p>
          <a:p>
            <a:pPr/>
            <a:r>
              <a:rPr b="0" i="0" u="none" sz="1600">
                <a:solidFill>
                  <a:schemeClr val="dk1"/>
                </a:solidFill>
              </a:rPr>
              <a:t>We will talk about generics in detail later, but we need a basic understanding in order to use Notifier.</a:t>
            </a:r>
            <a:r>
              <a:rPr b="0" i="0" u="none" sz="1600">
                <a:solidFill>
                  <a:schemeClr val="dk1"/>
                </a:solidFill>
              </a:rPr>
              <a:t> </a:t>
            </a:r>
            <a:r>
              <a:rPr b="0" i="0" u="none" sz="1600">
                <a:solidFill>
                  <a:schemeClr val="dk1"/>
                </a:solidFill>
              </a:rPr>
              <a:t>Notifier is a Generic Class in that we can change the internal type of the class by specifying what type of event object the Notifier emits.</a:t>
            </a:r>
            <a:r>
              <a:rPr b="0" i="0" u="none" sz="1600">
                <a:solidFill>
                  <a:schemeClr val="dk1"/>
                </a:solidFill>
              </a:rPr>
              <a:t> </a:t>
            </a:r>
            <a:r>
              <a:rPr b="0" i="0" u="none" sz="1600">
                <a:solidFill>
                  <a:schemeClr val="dk1"/>
                </a:solidFill>
              </a:rPr>
              <a:t>First, let’s look at the Notifier class that we will be using:</a:t>
            </a:r>
          </a:p>
          <a:p>
            <a:pPr lvl="1"/>
            <a:r>
              <a:rPr b="0" i="0" u="none" sz="1600">
                <a:solidFill>
                  <a:schemeClr val="dk1"/>
                </a:solidFill>
              </a:rPr>
              <a:t>It has a method notify(data) that fires the event (usually called in the child component)</a:t>
            </a:r>
          </a:p>
          <a:p>
            <a:pPr lvl="1"/>
            <a:r>
              <a:rPr b="0" i="0" u="none" sz="1600">
                <a:solidFill>
                  <a:schemeClr val="dk1"/>
                </a:solidFill>
              </a:rPr>
              <a:t>It has a method subscribe((data)=&gt;void) that attaches a function to the event when it is called.</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What type of object is data?  Because Notifier is Generic we get to choose.</a:t>
            </a:r>
          </a:p>
          <a:p>
            <a:pPr/>
            <a:r>
              <a:rPr b="0" i="0" u="none" sz="1600">
                <a:solidFill>
                  <a:schemeClr val="dk1"/>
                </a:solidFill>
              </a:rPr>
              <a:t>When we create a variable of type Notifier we can supply a type parameter to tell us what type of object Notifier emits.</a:t>
            </a:r>
          </a:p>
          <a:p>
            <a:pPr>
              <a:lnSpc>
                <a:spcPct val="50000"/>
              </a:lnSpc>
              <a:buNone/>
              <a:defRPr sz="1400">
                <a:latin typeface="Courier New"/>
              </a:defRPr>
            </a:pPr>
            <a:r>
              <a:rPr>
                <a:solidFill>
                  <a:srgbClr val="BBBBBB"/>
                </a:solidFill>
              </a:rPr>
              <a:t>	</a:t>
            </a:r>
            <a:r>
              <a:rPr>
                <a:solidFill>
                  <a:srgbClr val="000000"/>
                </a:solidFill>
              </a:rPr>
              <a:t>event</a:t>
            </a:r>
            <a:r>
              <a:rPr>
                <a:solidFill>
                  <a:srgbClr val="000000"/>
                </a:solidFill>
              </a:rPr>
              <a:t>:</a:t>
            </a:r>
            <a:r>
              <a:rPr>
                <a:solidFill>
                  <a:srgbClr val="000000"/>
                </a:solidFill>
              </a:rPr>
              <a:t>Notifier</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Notifier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event2</a:t>
            </a:r>
            <a:r>
              <a:rPr>
                <a:solidFill>
                  <a:srgbClr val="000000"/>
                </a:solidFill>
              </a:rPr>
              <a:t>:</a:t>
            </a:r>
            <a:r>
              <a:rPr>
                <a:solidFill>
                  <a:srgbClr val="000000"/>
                </a:solidFill>
              </a:rPr>
              <a:t>Notifier</a:t>
            </a:r>
            <a:r>
              <a:rPr>
                <a:solidFill>
                  <a:srgbClr val="000000"/>
                </a:solidFill>
              </a:rPr>
              <a:t>&lt;</a:t>
            </a:r>
            <a:r>
              <a:rPr>
                <a:solidFill>
                  <a:srgbClr val="000000"/>
                </a:solidFill>
              </a:rPr>
              <a:t>number</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Notifier</a:t>
            </a:r>
            <a:r>
              <a:rPr>
                <a:solidFill>
                  <a:srgbClr val="000000"/>
                </a:solidFill>
              </a:rPr>
              <a:t>&lt;</a:t>
            </a:r>
            <a:r>
              <a:rPr>
                <a:solidFill>
                  <a:srgbClr val="000000"/>
                </a:solidFill>
              </a:rPr>
              <a:t>number</a:t>
            </a:r>
            <a:r>
              <a:rPr>
                <a:solidFill>
                  <a:srgbClr val="000000"/>
                </a:solidFill>
              </a:rPr>
              <a:t>&gt;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event3</a:t>
            </a:r>
            <a:r>
              <a:rPr>
                <a:solidFill>
                  <a:srgbClr val="000000"/>
                </a:solidFill>
              </a:rPr>
              <a:t>:</a:t>
            </a:r>
            <a:r>
              <a:rPr>
                <a:solidFill>
                  <a:srgbClr val="000000"/>
                </a:solidFill>
              </a:rPr>
              <a:t>Notifier</a:t>
            </a:r>
            <a:r>
              <a:rPr>
                <a:solidFill>
                  <a:srgbClr val="000000"/>
                </a:solidFill>
              </a:rPr>
              <a:t>&lt;</a:t>
            </a:r>
            <a:r>
              <a:rPr>
                <a:solidFill>
                  <a:srgbClr val="000000"/>
                </a:solidFill>
              </a:rPr>
              <a:t>string</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Notifier</a:t>
            </a:r>
            <a:r>
              <a:rPr>
                <a:solidFill>
                  <a:srgbClr val="000000"/>
                </a:solidFill>
              </a:rPr>
              <a:t>&lt;</a:t>
            </a:r>
            <a:r>
              <a:rPr>
                <a:solidFill>
                  <a:srgbClr val="000000"/>
                </a:solidFill>
              </a:rPr>
              <a:t>string</a:t>
            </a:r>
            <a:r>
              <a:rPr>
                <a:solidFill>
                  <a:srgbClr val="000000"/>
                </a:solidFill>
              </a:rPr>
              <a:t>&gt;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event4</a:t>
            </a:r>
            <a:r>
              <a:rPr>
                <a:solidFill>
                  <a:srgbClr val="000000"/>
                </a:solidFill>
              </a:rPr>
              <a:t>:</a:t>
            </a:r>
            <a:r>
              <a:rPr>
                <a:solidFill>
                  <a:srgbClr val="000000"/>
                </a:solidFill>
              </a:rPr>
              <a:t>Notifier</a:t>
            </a:r>
            <a:r>
              <a:rPr>
                <a:solidFill>
                  <a:srgbClr val="000000"/>
                </a:solidFill>
              </a:rPr>
              <a:t>&lt;</a:t>
            </a:r>
            <a:r>
              <a:rPr>
                <a:solidFill>
                  <a:srgbClr val="000000"/>
                </a:solidFill>
              </a:rPr>
              <a:t>SomeClass</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Notifier</a:t>
            </a:r>
            <a:r>
              <a:rPr>
                <a:solidFill>
                  <a:srgbClr val="000000"/>
                </a:solidFill>
              </a:rPr>
              <a:t>&lt;</a:t>
            </a:r>
            <a:r>
              <a:rPr>
                <a:solidFill>
                  <a:srgbClr val="000000"/>
                </a:solidFill>
              </a:rPr>
              <a:t>SomeClass</a:t>
            </a:r>
            <a:r>
              <a:rPr>
                <a:solidFill>
                  <a:srgbClr val="000000"/>
                </a:solidFill>
              </a:rPr>
              <a:t>&gt;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event5</a:t>
            </a:r>
            <a:r>
              <a:rPr>
                <a:solidFill>
                  <a:srgbClr val="000000"/>
                </a:solidFill>
              </a:rPr>
              <a:t>:</a:t>
            </a:r>
            <a:r>
              <a:rPr>
                <a:solidFill>
                  <a:srgbClr val="000000"/>
                </a:solidFill>
              </a:rPr>
              <a:t>Notifier</a:t>
            </a:r>
            <a:r>
              <a:rPr>
                <a:solidFill>
                  <a:srgbClr val="000000"/>
                </a:solidFill>
              </a:rPr>
              <a:t>&lt;</a:t>
            </a:r>
            <a:r>
              <a:rPr>
                <a:solidFill>
                  <a:srgbClr val="000000"/>
                </a:solidFill>
              </a:rPr>
              <a:t>string</a:t>
            </a:r>
            <a:r>
              <a:rPr>
                <a:solidFill>
                  <a:srgbClr val="008800"/>
                </a:solidFill>
              </a:rPr>
              <a:t>[</a:t>
            </a:r>
            <a:r>
              <a:rPr>
                <a:solidFill>
                  <a:srgbClr val="0088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Notifier</a:t>
            </a:r>
            <a:r>
              <a:rPr>
                <a:solidFill>
                  <a:srgbClr val="000000"/>
                </a:solidFill>
              </a:rPr>
              <a:t>&lt;</a:t>
            </a:r>
            <a:r>
              <a:rPr>
                <a:solidFill>
                  <a:srgbClr val="000000"/>
                </a:solidFill>
              </a:rPr>
              <a:t>string</a:t>
            </a:r>
            <a:r>
              <a:rPr>
                <a:solidFill>
                  <a:srgbClr val="008800"/>
                </a:solidFill>
              </a:rPr>
              <a:t>[</a:t>
            </a:r>
            <a:r>
              <a:rPr>
                <a:solidFill>
                  <a:srgbClr val="008800"/>
                </a:solidFill>
              </a:rPr>
              <a:t>]</a:t>
            </a:r>
            <a:r>
              <a:rPr>
                <a:solidFill>
                  <a:srgbClr val="000000"/>
                </a:solidFill>
              </a:rPr>
              <a:t>&gt;</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The first line creates an Notifier that does not emit data, just a notification.</a:t>
            </a:r>
          </a:p>
          <a:p>
            <a:pPr/>
            <a:r>
              <a:rPr b="0" i="0" u="none" sz="1600">
                <a:solidFill>
                  <a:schemeClr val="dk1"/>
                </a:solidFill>
              </a:rPr>
              <a:t>The second line creates an Notifier that emits a number.</a:t>
            </a:r>
          </a:p>
          <a:p>
            <a:pPr/>
            <a:r>
              <a:rPr b="0" i="0" u="none" sz="1600">
                <a:solidFill>
                  <a:schemeClr val="dk1"/>
                </a:solidFill>
              </a:rPr>
              <a:t>The third line creates an Notifier that emits a string.</a:t>
            </a:r>
          </a:p>
          <a:p>
            <a:pPr/>
            <a:r>
              <a:rPr b="0" i="0" u="none" sz="1600">
                <a:solidFill>
                  <a:schemeClr val="dk1"/>
                </a:solidFill>
              </a:rPr>
              <a:t>The fourth line creates an Notifier that emits an instance of a custom class</a:t>
            </a:r>
          </a:p>
          <a:p>
            <a:pPr/>
            <a:r>
              <a:rPr b="0" i="0" u="none" sz="1600">
                <a:solidFill>
                  <a:schemeClr val="dk1"/>
                </a:solidFill>
              </a:rPr>
              <a:t>The fifth line creates an Notifier that emits an array of strings.</a:t>
            </a:r>
          </a:p>
          <a:p>
            <a:pPr lvl="1"/>
            <a:r>
              <a:rPr b="0" i="0" u="none" sz="1600">
                <a:solidFill>
                  <a:schemeClr val="dk1"/>
                </a:solidFill>
              </a:rPr>
              <a:t>The &lt;&gt; syntax is used to specify one or more </a:t>
            </a:r>
            <a:r>
              <a:rPr b="1" i="1" u="none" sz="1600">
                <a:solidFill>
                  <a:schemeClr val="dk1"/>
                </a:solidFill>
              </a:rPr>
              <a:t>type parameters</a:t>
            </a:r>
            <a:r>
              <a:rPr b="0" i="0" u="none" sz="1600">
                <a:solidFill>
                  <a:schemeClr val="dk1"/>
                </a:solidFill>
              </a:rPr>
              <a:t> that alter the class internally to support that type. </a:t>
            </a:r>
          </a:p>
          <a:p>
            <a:pPr lvl="1"/>
            <a:r>
              <a:rPr b="0" i="0" u="none" sz="1600">
                <a:solidFill>
                  <a:schemeClr val="dk1"/>
                </a:solidFill>
              </a:rPr>
              <a:t>Now we can pass that type of data to the notify method.</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this.event.notify();
this.event2.notify(1);
this.event3.notify("hello");
this.event4.notify(new SomeClass());
this.event5.notify(["hello","eventsubject","world"]);
</a:t>
            </a:r>
          </a:p>
        </p:txBody>
      </p:sp>
      <p:sp>
        <p:nvSpPr>
          <p:cNvPr id="5" name="Text Placeholder 4"/>
          <p:cNvSpPr>
            <a:spLocks noGrp="1"/>
          </p:cNvSpPr>
          <p:nvPr>
            <p:ph type="body" idx="2"/>
          </p:nvPr>
        </p:nvSpPr>
        <p:spPr/>
        <p:txBody>
          <a:bodyPr wrap="square"/>
          <a:lstStyle/>
          <a:p>
            <a:pPr/>
            <a:r>
              <a:rPr b="0" i="0" u="none" sz="1600">
                <a:solidFill>
                  <a:schemeClr val="dk1"/>
                </a:solidFill>
              </a:rPr>
              <a:t>The type parameter specifies the type expected for the next method.  Using the wrong type will be an error.</a:t>
            </a:r>
          </a:p>
          <a:p>
            <a:pPr/>
            <a:r>
              <a:rPr b="0" i="0" u="none" sz="1600">
                <a:solidFill>
                  <a:schemeClr val="dk1"/>
                </a:solidFill>
              </a:rPr>
              <a:t>Let's look at the two methods we will be using (there are others, but we don't need them yet).</a:t>
            </a:r>
          </a:p>
          <a:p>
            <a:pPr/>
            <a:r>
              <a:rPr b="1" i="1" u="none" sz="1600">
                <a:solidFill>
                  <a:schemeClr val="dk1"/>
                </a:solidFill>
              </a:rPr>
              <a:t>notify(data:T):void</a:t>
            </a:r>
          </a:p>
          <a:p>
            <a:pPr/>
            <a:r>
              <a:rPr b="0" i="0" u="none" sz="1600">
                <a:solidFill>
                  <a:schemeClr val="dk1"/>
                </a:solidFill>
              </a:rPr>
              <a:t>We call notify to ask the Notifier to emit our data (call any subscribed methods).</a:t>
            </a:r>
            <a:r>
              <a:rPr b="0" i="0" u="none" sz="1600">
                <a:solidFill>
                  <a:schemeClr val="dk1"/>
                </a:solidFill>
              </a:rPr>
              <a:t> </a:t>
            </a:r>
            <a:r>
              <a:rPr b="0" i="0" u="none" sz="1600">
                <a:solidFill>
                  <a:schemeClr val="dk1"/>
                </a:solidFill>
              </a:rPr>
              <a:t>We pass it the data we want to emit which must be of the type specified in the type parameter we used to create the property.</a:t>
            </a:r>
            <a:r>
              <a:rPr b="0" i="0" u="none" sz="1600">
                <a:solidFill>
                  <a:schemeClr val="dk1"/>
                </a:solidFill>
              </a:rPr>
              <a:t> </a:t>
            </a:r>
            <a:r>
              <a:rPr b="0" i="0" u="none" sz="1600">
                <a:solidFill>
                  <a:schemeClr val="dk1"/>
                </a:solidFill>
              </a:rPr>
              <a:t>Calling this repeatedly will repeatedly call the subscribed methods.  In other words, the subscriptions last until they are unsubscribed.</a:t>
            </a:r>
          </a:p>
          <a:p>
            <a:pPr/>
            <a:r>
              <a:rPr b="1" i="1" u="none" sz="1600">
                <a:solidFill>
                  <a:schemeClr val="dk1"/>
                </a:solidFill>
              </a:rPr>
              <a:t>subscribe((data:T)=&gt;void,?(err:Error)=&gt;void)</a:t>
            </a:r>
          </a:p>
          <a:p>
            <a:pPr/>
            <a:r>
              <a:rPr b="0" i="0" u="none" sz="1600">
                <a:solidFill>
                  <a:schemeClr val="dk1"/>
                </a:solidFill>
              </a:rPr>
              <a:t>When the child calls </a:t>
            </a:r>
            <a:r>
              <a:rPr b="0" i="0" u="none" sz="1600">
                <a:solidFill>
                  <a:schemeClr val="dk1"/>
                </a:solidFill>
                <a:latin typeface="Courier New"/>
              </a:rPr>
              <a:t>notify(...)</a:t>
            </a:r>
            <a:r>
              <a:rPr b="0" i="0" u="none" sz="1600">
                <a:solidFill>
                  <a:schemeClr val="dk1"/>
                </a:solidFill>
              </a:rPr>
              <a:t>, the method passed in the first parameter is called.  When the </a:t>
            </a:r>
            <a:r>
              <a:rPr b="0" i="0" u="none" sz="1600">
                <a:solidFill>
                  <a:schemeClr val="dk1"/>
                </a:solidFill>
                <a:latin typeface="Courier New"/>
              </a:rPr>
              <a:t>error(...)</a:t>
            </a:r>
            <a:r>
              <a:rPr b="0" i="0" u="none" sz="1600">
                <a:solidFill>
                  <a:schemeClr val="dk1"/>
                </a:solidFill>
              </a:rPr>
              <a:t> method of the Notifier is called, the function in the second parameter is called.  The second parameter is optional.</a:t>
            </a:r>
          </a:p>
          <a:p>
            <a:pPr/>
            <a:r>
              <a:rPr b="0" i="0" u="none" sz="1600">
                <a:solidFill>
                  <a:schemeClr val="dk1"/>
                </a:solidFill>
              </a:rPr>
              <a:t>In the parent, we can call subscribe to attach an anonymous function that will run each time the child calls </a:t>
            </a:r>
            <a:r>
              <a:rPr b="0" i="0" u="none" sz="1600">
                <a:solidFill>
                  <a:schemeClr val="dk1"/>
                </a:solidFill>
                <a:latin typeface="Courier New"/>
              </a:rPr>
              <a:t>notify(...)</a:t>
            </a:r>
            <a:r>
              <a:rPr b="0" i="0" u="none" sz="1600">
                <a:solidFill>
                  <a:schemeClr val="dk1"/>
                </a:solidFill>
              </a:rPr>
              <a:t> and optionally, another to hand when the child calls </a:t>
            </a:r>
            <a:r>
              <a:rPr b="0" i="0" u="none" sz="1600">
                <a:solidFill>
                  <a:schemeClr val="dk1"/>
                </a:solidFill>
                <a:latin typeface="Courier New"/>
              </a:rPr>
              <a:t>error(...)</a:t>
            </a:r>
            <a:r>
              <a:rPr b="0" i="0" u="none" sz="1600">
                <a:solidFill>
                  <a:schemeClr val="dk1"/>
                </a:solidFill>
              </a:rPr>
              <a:t>.</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Dynamic Components</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000000"/>
                </a:solidFill>
              </a:rPr>
              <a:t>this</a:t>
            </a:r>
            <a:r>
              <a:rPr>
                <a:solidFill>
                  <a:srgbClr val="000000"/>
                </a:solidFill>
              </a:rPr>
              <a:t>.</a:t>
            </a:r>
            <a:r>
              <a:rPr>
                <a:solidFill>
                  <a:srgbClr val="000000"/>
                </a:solidFill>
              </a:rPr>
              <a:t>event2</a:t>
            </a:r>
            <a:r>
              <a:rPr>
                <a:solidFill>
                  <a:srgbClr val="000000"/>
                </a:solidFill>
              </a:rPr>
              <a:t>.</a:t>
            </a:r>
            <a:r>
              <a:rPr>
                <a:solidFill>
                  <a:srgbClr val="000000"/>
                </a:solidFill>
              </a:rPr>
              <a:t>subscribe</a:t>
            </a:r>
            <a:r>
              <a:rPr>
                <a:solidFill>
                  <a:srgbClr val="000000"/>
                </a:solidFill>
              </a:rPr>
              <a:t>(</a:t>
            </a:r>
            <a:r>
              <a:rPr>
                <a:solidFill>
                  <a:srgbClr val="BBBBBB"/>
                </a:solidFill>
              </a:rPr>
              <a:t>
	</a:t>
            </a:r>
            <a:r>
              <a:rPr>
                <a:solidFill>
                  <a:srgbClr val="000000"/>
                </a:solidFill>
              </a:rPr>
              <a:t>(</a:t>
            </a:r>
            <a:r>
              <a:rPr>
                <a:solidFill>
                  <a:srgbClr val="000000"/>
                </a:solidFill>
              </a:rPr>
              <a:t>value</a:t>
            </a:r>
            <a:r>
              <a:rPr>
                <a:solidFill>
                  <a:srgbClr val="000000"/>
                </a:solidFill>
              </a:rPr>
              <a:t>:</a:t>
            </a:r>
            <a:r>
              <a:rPr>
                <a:solidFill>
                  <a:srgbClr val="BBBBBB"/>
                </a:solidFill>
              </a:rPr>
              <a:t> </a:t>
            </a:r>
            <a:r>
              <a:rPr>
                <a:solidFill>
                  <a:srgbClr val="000000"/>
                </a:solidFill>
              </a:rPr>
              <a:t>number</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A61717"/>
                </a:solidFill>
              </a:rPr>
              <a:t>c</a:t>
            </a:r>
            <a:r>
              <a:rPr>
                <a:solidFill>
                  <a:srgbClr val="A61717"/>
                </a:solidFill>
              </a:rPr>
              <a:t>o</a:t>
            </a:r>
            <a:r>
              <a:rPr>
                <a:solidFill>
                  <a:srgbClr val="A61717"/>
                </a:solidFill>
              </a:rPr>
              <a:t>n</a:t>
            </a:r>
            <a:r>
              <a:rPr>
                <a:solidFill>
                  <a:srgbClr val="A61717"/>
                </a:solidFill>
              </a:rPr>
              <a:t>s</a:t>
            </a:r>
            <a:r>
              <a:rPr>
                <a:solidFill>
                  <a:srgbClr val="A61717"/>
                </a:solidFill>
              </a:rPr>
              <a:t>o</a:t>
            </a:r>
            <a:r>
              <a:rPr>
                <a:solidFill>
                  <a:srgbClr val="A61717"/>
                </a:solidFill>
              </a:rPr>
              <a:t>l</a:t>
            </a:r>
            <a:r>
              <a:rPr>
                <a:solidFill>
                  <a:srgbClr val="A61717"/>
                </a:solidFill>
              </a:rPr>
              <a:t>e</a:t>
            </a:r>
            <a:r>
              <a:rPr>
                <a:solidFill>
                  <a:srgbClr val="A61717"/>
                </a:solidFill>
              </a:rPr>
              <a:t>.</a:t>
            </a:r>
            <a:r>
              <a:rPr>
                <a:solidFill>
                  <a:srgbClr val="A61717"/>
                </a:solidFill>
              </a:rPr>
              <a:t>l</a:t>
            </a:r>
            <a:r>
              <a:rPr>
                <a:solidFill>
                  <a:srgbClr val="A61717"/>
                </a:solidFill>
              </a:rPr>
              <a:t>o</a:t>
            </a:r>
            <a:r>
              <a:rPr>
                <a:solidFill>
                  <a:srgbClr val="A61717"/>
                </a:solidFill>
              </a:rPr>
              <a:t>g</a:t>
            </a:r>
            <a:r>
              <a:rPr>
                <a:solidFill>
                  <a:srgbClr val="A61717"/>
                </a:solidFill>
              </a:rPr>
              <a:t>(</a:t>
            </a:r>
            <a:r>
              <a:rPr>
                <a:solidFill>
                  <a:srgbClr val="A61717"/>
                </a:solidFill>
              </a:rPr>
              <a:t>v</a:t>
            </a:r>
            <a:r>
              <a:rPr>
                <a:solidFill>
                  <a:srgbClr val="A61717"/>
                </a:solidFill>
              </a:rPr>
              <a:t>a</a:t>
            </a:r>
            <a:r>
              <a:rPr>
                <a:solidFill>
                  <a:srgbClr val="A61717"/>
                </a:solidFill>
              </a:rPr>
              <a:t>l</a:t>
            </a:r>
            <a:r>
              <a:rPr>
                <a:solidFill>
                  <a:srgbClr val="A61717"/>
                </a:solidFill>
              </a:rPr>
              <a:t>u</a:t>
            </a:r>
            <a:r>
              <a:rPr>
                <a:solidFill>
                  <a:srgbClr val="A61717"/>
                </a:solidFill>
              </a:rPr>
              <a:t>e</a:t>
            </a:r>
            <a:r>
              <a:rPr>
                <a:solidFill>
                  <a:srgbClr val="BBBBBB"/>
                </a:solidFill>
              </a:rPr>
              <a:t> </a:t>
            </a:r>
            <a:r>
              <a:rPr>
                <a:solidFill>
                  <a:srgbClr val="A61717"/>
                </a:solidFill>
              </a:rPr>
              <a:t>+</a:t>
            </a:r>
            <a:r>
              <a:rPr>
                <a:solidFill>
                  <a:srgbClr val="BBBBBB"/>
                </a:solidFill>
              </a:rPr>
              <a:t> </a:t>
            </a:r>
            <a:r>
              <a:rPr>
                <a:solidFill>
                  <a:srgbClr val="A61717"/>
                </a:solidFill>
              </a:rPr>
              <a:t>1</a:t>
            </a:r>
            <a:r>
              <a:rPr>
                <a:solidFill>
                  <a:srgbClr val="A61717"/>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err</a:t>
            </a:r>
            <a:r>
              <a:rPr>
                <a:solidFill>
                  <a:srgbClr val="000000"/>
                </a:solidFill>
              </a:rPr>
              <a:t>:</a:t>
            </a:r>
            <a:r>
              <a:rPr>
                <a:solidFill>
                  <a:srgbClr val="BBBBBB"/>
                </a:solidFill>
              </a:rPr>
              <a:t> </a:t>
            </a:r>
            <a:r>
              <a:rPr>
                <a:solidFill>
                  <a:srgbClr val="000000"/>
                </a:solidFill>
              </a:rPr>
              <a:t>Error</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A61717"/>
                </a:solidFill>
              </a:rPr>
              <a:t>c</a:t>
            </a:r>
            <a:r>
              <a:rPr>
                <a:solidFill>
                  <a:srgbClr val="A61717"/>
                </a:solidFill>
              </a:rPr>
              <a:t>o</a:t>
            </a:r>
            <a:r>
              <a:rPr>
                <a:solidFill>
                  <a:srgbClr val="A61717"/>
                </a:solidFill>
              </a:rPr>
              <a:t>n</a:t>
            </a:r>
            <a:r>
              <a:rPr>
                <a:solidFill>
                  <a:srgbClr val="A61717"/>
                </a:solidFill>
              </a:rPr>
              <a:t>s</a:t>
            </a:r>
            <a:r>
              <a:rPr>
                <a:solidFill>
                  <a:srgbClr val="A61717"/>
                </a:solidFill>
              </a:rPr>
              <a:t>o</a:t>
            </a:r>
            <a:r>
              <a:rPr>
                <a:solidFill>
                  <a:srgbClr val="A61717"/>
                </a:solidFill>
              </a:rPr>
              <a:t>l</a:t>
            </a:r>
            <a:r>
              <a:rPr>
                <a:solidFill>
                  <a:srgbClr val="A61717"/>
                </a:solidFill>
              </a:rPr>
              <a:t>e</a:t>
            </a:r>
            <a:r>
              <a:rPr>
                <a:solidFill>
                  <a:srgbClr val="A61717"/>
                </a:solidFill>
              </a:rPr>
              <a:t>.</a:t>
            </a:r>
            <a:r>
              <a:rPr>
                <a:solidFill>
                  <a:srgbClr val="A61717"/>
                </a:solidFill>
              </a:rPr>
              <a:t>e</a:t>
            </a:r>
            <a:r>
              <a:rPr>
                <a:solidFill>
                  <a:srgbClr val="A61717"/>
                </a:solidFill>
              </a:rPr>
              <a:t>r</a:t>
            </a:r>
            <a:r>
              <a:rPr>
                <a:solidFill>
                  <a:srgbClr val="A61717"/>
                </a:solidFill>
              </a:rPr>
              <a:t>r</a:t>
            </a:r>
            <a:r>
              <a:rPr>
                <a:solidFill>
                  <a:srgbClr val="A61717"/>
                </a:solidFill>
              </a:rPr>
              <a:t>o</a:t>
            </a:r>
            <a:r>
              <a:rPr>
                <a:solidFill>
                  <a:srgbClr val="A61717"/>
                </a:solidFill>
              </a:rPr>
              <a:t>r</a:t>
            </a:r>
            <a:r>
              <a:rPr>
                <a:solidFill>
                  <a:srgbClr val="A61717"/>
                </a:solidFill>
              </a:rPr>
              <a:t>(</a:t>
            </a:r>
            <a:r>
              <a:rPr>
                <a:solidFill>
                  <a:srgbClr val="A61717"/>
                </a:solidFill>
              </a:rPr>
              <a:t>e</a:t>
            </a:r>
            <a:r>
              <a:rPr>
                <a:solidFill>
                  <a:srgbClr val="A61717"/>
                </a:solidFill>
              </a:rPr>
              <a:t>r</a:t>
            </a:r>
            <a:r>
              <a:rPr>
                <a:solidFill>
                  <a:srgbClr val="A61717"/>
                </a:solidFill>
              </a:rPr>
              <a:t>r</a:t>
            </a:r>
            <a:r>
              <a:rPr>
                <a:solidFill>
                  <a:srgbClr val="A61717"/>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p>
          <a:p>
            <a:pPr lvl="1"/>
            <a:r>
              <a:rPr b="0" i="0" u="none" sz="1600">
                <a:solidFill>
                  <a:schemeClr val="dk1"/>
                </a:solidFill>
              </a:rPr>
              <a:t>event2.next(4) called in the child would print 5 from the parent.</a:t>
            </a:r>
          </a:p>
          <a:p>
            <a:pPr lvl="1"/>
            <a:r>
              <a:rPr b="0" i="0" u="none" sz="1600">
                <a:solidFill>
                  <a:schemeClr val="dk1"/>
                </a:solidFill>
              </a:rPr>
              <a:t>Event2.error(new Error(“Bad stuff”)) would print the error object as an error from the parent.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Note: This second parameter is optional if you don’t want error notifications.</a:t>
            </a:r>
          </a:p>
          <a:p>
            <a:pPr/>
            <a:r>
              <a:rPr b="0" i="0" u="none" sz="1600">
                <a:solidFill>
                  <a:schemeClr val="dk1"/>
                </a:solidFill>
              </a:rPr>
              <a:t>Let’s apply this to our LineCommentComponent from the previous seciton.  First we need to define it:</a:t>
            </a:r>
          </a:p>
          <a:p>
            <a:pPr>
              <a:lnSpc>
                <a:spcPct val="50000"/>
              </a:lnSpc>
              <a:buNone/>
              <a:defRPr sz="1400">
                <a:latin typeface="Courier New"/>
              </a:defRPr>
            </a:pPr>
            <a:r>
              <a:rPr>
                <a:solidFill>
                  <a:srgbClr val="000000"/>
                </a:solidFill>
              </a:rPr>
              <a:t>&lt;</a:t>
            </a:r>
            <a:r>
              <a:rPr>
                <a:solidFill>
                  <a:srgbClr val="000000"/>
                </a:solidFill>
              </a:rPr>
              <a:t>div</a:t>
            </a:r>
            <a:r>
              <a:rPr>
                <a:solidFill>
                  <a:srgbClr val="000000"/>
                </a:solidFill>
              </a:rPr>
              <a:t> </a:t>
            </a:r>
            <a:r>
              <a:rPr>
                <a:solidFill>
                  <a:srgbClr val="000000"/>
                </a:solidFill>
              </a:rPr>
              <a:t>class</a:t>
            </a:r>
            <a:r>
              <a:rPr>
                <a:solidFill>
                  <a:srgbClr val="000000"/>
                </a:solidFill>
              </a:rPr>
              <a:t>=</a:t>
            </a:r>
            <a:r>
              <a:rPr>
                <a:solidFill>
                  <a:srgbClr val="800080"/>
                </a:solidFill>
              </a:rPr>
              <a:t>"line-comment"</a:t>
            </a:r>
            <a:r>
              <a:rPr>
                <a:solidFill>
                  <a:srgbClr val="000000"/>
                </a:solidFill>
              </a:rPr>
              <a:t>&gt;</a:t>
            </a:r>
            <a:r>
              <a:rPr>
                <a:solidFill>
                  <a:srgbClr val="000000"/>
                </a:solidFill>
              </a:rPr>
              <a:t>
  Comment: 
  </a:t>
            </a:r>
            <a:r>
              <a:rPr>
                <a:solidFill>
                  <a:srgbClr val="000000"/>
                </a:solidFill>
              </a:rPr>
              <a:t>&lt;</a:t>
            </a:r>
            <a:r>
              <a:rPr>
                <a:solidFill>
                  <a:srgbClr val="000000"/>
                </a:solidFill>
              </a:rPr>
              <a:t>input</a:t>
            </a:r>
            <a:r>
              <a:rPr>
                <a:solidFill>
                  <a:srgbClr val="000000"/>
                </a:solidFill>
              </a:rPr>
              <a:t> </a:t>
            </a:r>
            <a:r>
              <a:rPr>
                <a:solidFill>
                  <a:srgbClr val="000000"/>
                </a:solidFill>
              </a:rPr>
              <a:t>id</a:t>
            </a:r>
            <a:r>
              <a:rPr>
                <a:solidFill>
                  <a:srgbClr val="000000"/>
                </a:solidFill>
              </a:rPr>
              <a:t>=</a:t>
            </a:r>
            <a:r>
              <a:rPr>
                <a:solidFill>
                  <a:srgbClr val="800080"/>
                </a:solidFill>
              </a:rPr>
              <a:t>"comment"</a:t>
            </a:r>
            <a:r>
              <a:rPr>
                <a:solidFill>
                  <a:srgbClr val="000000"/>
                </a:solidFill>
              </a:rPr>
              <a:t> </a:t>
            </a:r>
            <a:r>
              <a:rPr>
                <a:solidFill>
                  <a:srgbClr val="000000"/>
                </a:solidFill>
              </a:rPr>
              <a:t>type</a:t>
            </a:r>
            <a:r>
              <a:rPr>
                <a:solidFill>
                  <a:srgbClr val="000000"/>
                </a:solidFill>
              </a:rPr>
              <a:t>=</a:t>
            </a:r>
            <a:r>
              <a:rPr>
                <a:solidFill>
                  <a:srgbClr val="800080"/>
                </a:solidFill>
              </a:rPr>
              <a:t>"text"</a:t>
            </a:r>
            <a:r>
              <a:rPr>
                <a:solidFill>
                  <a:srgbClr val="000000"/>
                </a:solidFill>
              </a:rPr>
              <a:t> </a:t>
            </a:r>
            <a:r>
              <a:rPr>
                <a:solidFill>
                  <a:srgbClr val="000000"/>
                </a:solidFill>
              </a:rPr>
              <a:t>/</a:t>
            </a:r>
            <a:r>
              <a:rPr>
                <a:solidFill>
                  <a:srgbClr val="000000"/>
                </a:solidFill>
              </a:rPr>
              <a:t>&gt;</a:t>
            </a:r>
            <a:r>
              <a:rPr>
                <a:solidFill>
                  <a:srgbClr val="000000"/>
                </a:solidFill>
              </a:rPr>
              <a:t>
</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a:t>
            </a:r>
            <a:r>
              <a:rPr>
                <a:solidFill>
                  <a:srgbClr val="000000"/>
                </a:solidFill>
              </a:rPr>
              <a:t>line-comment</a:t>
            </a:r>
            <a:r>
              <a:rPr>
                <a:solidFill>
                  <a:srgbClr val="BBBBBB"/>
                </a:solidFill>
              </a:rPr>
              <a:t> </a:t>
            </a:r>
            <a:r>
              <a:rPr>
                <a:solidFill>
                  <a:srgbClr val="000000"/>
                </a:solidFill>
              </a:rPr>
              <a:t>{</a:t>
            </a:r>
            <a:r>
              <a:rPr>
                <a:solidFill>
                  <a:srgbClr val="BBBBBB"/>
                </a:solidFill>
              </a:rPr>
              <a:t>
	</a:t>
            </a:r>
            <a:r>
              <a:rPr>
                <a:solidFill>
                  <a:srgbClr val="2C2CFF"/>
                </a:solidFill>
              </a:rPr>
              <a:t>border-bottom</a:t>
            </a:r>
            <a:r>
              <a:rPr>
                <a:solidFill>
                  <a:srgbClr val="000000"/>
                </a:solidFill>
              </a:rPr>
              <a:t>:</a:t>
            </a:r>
            <a:r>
              <a:rPr>
                <a:solidFill>
                  <a:srgbClr val="BBBBBB"/>
                </a:solidFill>
              </a:rPr>
              <a:t> </a:t>
            </a:r>
            <a:r>
              <a:rPr>
                <a:solidFill>
                  <a:srgbClr val="2C8553"/>
                </a:solidFill>
              </a:rPr>
              <a:t>1</a:t>
            </a:r>
            <a:r>
              <a:rPr>
                <a:solidFill>
                  <a:srgbClr val="2C2CFF"/>
                </a:solidFill>
              </a:rPr>
              <a:t>px</a:t>
            </a:r>
            <a:r>
              <a:rPr>
                <a:solidFill>
                  <a:srgbClr val="BBBBBB"/>
                </a:solidFill>
              </a:rPr>
              <a:t> </a:t>
            </a:r>
            <a:r>
              <a:rPr>
                <a:solidFill>
                  <a:srgbClr val="2C2CFF"/>
                </a:solidFill>
              </a:rPr>
              <a:t>solid</a:t>
            </a:r>
            <a:r>
              <a:rPr>
                <a:solidFill>
                  <a:srgbClr val="BBBBBB"/>
                </a:solidFill>
              </a:rPr>
              <a:t> </a:t>
            </a:r>
            <a:r>
              <a:rPr>
                <a:solidFill>
                  <a:srgbClr val="2C2CFF"/>
                </a:solidFill>
              </a:rPr>
              <a:t>black</a:t>
            </a:r>
            <a:r>
              <a:rPr>
                <a:solidFill>
                  <a:srgbClr val="000000"/>
                </a:solidFill>
              </a:rPr>
              <a:t>;</a:t>
            </a:r>
            <a:r>
              <a:rPr>
                <a:solidFill>
                  <a:srgbClr val="BBBBBB"/>
                </a:solidFill>
              </a:rPr>
              <a:t>
	</a:t>
            </a:r>
            <a:r>
              <a:rPr>
                <a:solidFill>
                  <a:srgbClr val="2C2CFF"/>
                </a:solidFill>
              </a:rPr>
              <a:t>padding</a:t>
            </a:r>
            <a:r>
              <a:rPr>
                <a:solidFill>
                  <a:srgbClr val="000000"/>
                </a:solidFill>
              </a:rPr>
              <a:t>:</a:t>
            </a:r>
            <a:r>
              <a:rPr>
                <a:solidFill>
                  <a:srgbClr val="BBBBBB"/>
                </a:solidFill>
              </a:rPr>
              <a:t> </a:t>
            </a:r>
            <a:r>
              <a:rPr>
                <a:solidFill>
                  <a:srgbClr val="2C8553"/>
                </a:solidFill>
              </a:rPr>
              <a:t>10</a:t>
            </a:r>
            <a:r>
              <a:rPr>
                <a:solidFill>
                  <a:srgbClr val="2C2CFF"/>
                </a:solidFill>
              </a:rPr>
              <a:t>px</a:t>
            </a:r>
            <a:r>
              <a:rPr>
                <a:solidFill>
                  <a:srgbClr val="000000"/>
                </a:solidFill>
              </a:rPr>
              <a:t>;</a:t>
            </a:r>
            <a:r>
              <a:rPr>
                <a:solidFill>
                  <a:srgbClr val="BBBBBB"/>
                </a:solidFill>
              </a:rPr>
              <a:t>
</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export class LineCommentComponent extends WebzCmponent {</a:t>
            </a:r>
            <a:r>
              <a:rPr b="0" i="0" u="none" sz="1600">
                <a:solidFill>
                  <a:schemeClr val="dk1"/>
                </a:solidFill>
              </a:rPr>
              <a:t> </a:t>
            </a:r>
            <a:r>
              <a:rPr b="0" i="0" u="none" sz="1600">
                <a:solidFill>
                  <a:schemeClr val="dk1"/>
                </a:solidFill>
              </a:rPr>
              <a:t>constructor() {</a:t>
            </a:r>
            <a:r>
              <a:rPr b="0" i="0" u="none" sz="1600">
                <a:solidFill>
                  <a:schemeClr val="dk1"/>
                </a:solidFill>
              </a:rPr>
              <a:t> </a:t>
            </a:r>
            <a:r>
              <a:rPr b="0" i="0" u="none" sz="1600">
                <a:solidFill>
                  <a:schemeClr val="dk1"/>
                </a:solidFill>
              </a:rPr>
              <a:t>super(html, css);</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@Input("comment")</a:t>
            </a:r>
            <a:r>
              <a:rPr b="0" i="0" u="none" sz="1600">
                <a:solidFill>
                  <a:schemeClr val="dk1"/>
                </a:solidFill>
              </a:rPr>
              <a:t> </a:t>
            </a:r>
            <a:r>
              <a:rPr b="0" i="0" u="none" sz="1600">
                <a:solidFill>
                  <a:schemeClr val="dk1"/>
                </a:solidFill>
              </a:rPr>
              <a:t>onItemInputChange(e: ValueEvent) {</a:t>
            </a:r>
            <a:r>
              <a:rPr b="0" i="0" u="none" sz="1600">
                <a:solidFill>
                  <a:schemeClr val="dk1"/>
                </a:solidFill>
              </a:rPr>
              <a:t> </a:t>
            </a:r>
            <a:r>
              <a:rPr b="0" i="0" u="none" sz="1600">
                <a:solidFill>
                  <a:schemeClr val="dk1"/>
                </a:solidFill>
              </a:rPr>
              <a:t>//emit the value to parent</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Keeping</a:t>
            </a:r>
            <a:r>
              <a:rPr>
                <a:solidFill>
                  <a:srgbClr val="BBBBBB"/>
                </a:solidFill>
              </a:rPr>
              <a:t> </a:t>
            </a:r>
            <a:r>
              <a:rPr>
                <a:solidFill>
                  <a:srgbClr val="000000"/>
                </a:solidFill>
              </a:rPr>
              <a:t>it</a:t>
            </a:r>
            <a:r>
              <a:rPr>
                <a:solidFill>
                  <a:srgbClr val="BBBBBB"/>
                </a:solidFill>
              </a:rPr>
              <a:t> </a:t>
            </a:r>
            <a:r>
              <a:rPr>
                <a:solidFill>
                  <a:srgbClr val="000000"/>
                </a:solidFill>
              </a:rPr>
              <a:t>simple</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are</a:t>
            </a:r>
            <a:r>
              <a:rPr>
                <a:solidFill>
                  <a:srgbClr val="BBBBBB"/>
                </a:solidFill>
              </a:rPr>
              <a:t> </a:t>
            </a:r>
            <a:r>
              <a:rPr>
                <a:solidFill>
                  <a:srgbClr val="000000"/>
                </a:solidFill>
              </a:rPr>
              <a:t>just</a:t>
            </a:r>
            <a:r>
              <a:rPr>
                <a:solidFill>
                  <a:srgbClr val="BBBBBB"/>
                </a:solidFill>
              </a:rPr>
              <a:t> </a:t>
            </a:r>
            <a:r>
              <a:rPr>
                <a:solidFill>
                  <a:srgbClr val="000000"/>
                </a:solidFill>
              </a:rPr>
              <a:t>getting</a:t>
            </a:r>
            <a:r>
              <a:rPr>
                <a:solidFill>
                  <a:srgbClr val="BBBBBB"/>
                </a:solidFill>
              </a:rPr>
              <a:t> </a:t>
            </a:r>
            <a:r>
              <a:rPr>
                <a:solidFill>
                  <a:srgbClr val="000000"/>
                </a:solidFill>
              </a:rPr>
              <a:t>the</a:t>
            </a:r>
            <a:r>
              <a:rPr>
                <a:solidFill>
                  <a:srgbClr val="BBBBBB"/>
                </a:solidFill>
              </a:rPr>
              <a:t> </a:t>
            </a:r>
            <a:r>
              <a:rPr>
                <a:solidFill>
                  <a:srgbClr val="000000"/>
                </a:solidFill>
              </a:rPr>
              <a:t>input</a:t>
            </a:r>
            <a:r>
              <a:rPr>
                <a:solidFill>
                  <a:srgbClr val="BBBBBB"/>
                </a:solidFill>
              </a:rPr>
              <a:t> </a:t>
            </a:r>
            <a:r>
              <a:rPr>
                <a:solidFill>
                  <a:srgbClr val="000000"/>
                </a:solidFill>
              </a:rPr>
              <a:t>event</a:t>
            </a:r>
            <a:r>
              <a:rPr>
                <a:solidFill>
                  <a:srgbClr val="BBBBBB"/>
                </a:solidFill>
              </a:rPr>
              <a:t> </a:t>
            </a:r>
            <a:r>
              <a:rPr>
                <a:solidFill>
                  <a:srgbClr val="000000"/>
                </a:solidFill>
              </a:rPr>
              <a:t>from</a:t>
            </a:r>
            <a:r>
              <a:rPr>
                <a:solidFill>
                  <a:srgbClr val="BBBBBB"/>
                </a:solidFill>
              </a:rPr>
              <a:t> </a:t>
            </a:r>
            <a:r>
              <a:rPr>
                <a:solidFill>
                  <a:srgbClr val="000000"/>
                </a:solidFill>
              </a:rPr>
              <a:t>the</a:t>
            </a:r>
            <a:r>
              <a:rPr>
                <a:solidFill>
                  <a:srgbClr val="BBBBBB"/>
                </a:solidFill>
              </a:rPr>
              <a:t> </a:t>
            </a:r>
            <a:r>
              <a:rPr>
                <a:solidFill>
                  <a:srgbClr val="000000"/>
                </a:solidFill>
              </a:rPr>
              <a:t>text</a:t>
            </a:r>
            <a:r>
              <a:rPr>
                <a:solidFill>
                  <a:srgbClr val="BBBBBB"/>
                </a:solidFill>
              </a:rPr>
              <a:t> </a:t>
            </a:r>
            <a:r>
              <a:rPr>
                <a:solidFill>
                  <a:srgbClr val="000000"/>
                </a:solidFill>
              </a:rPr>
              <a:t>input</a:t>
            </a:r>
            <a:r>
              <a:rPr>
                <a:solidFill>
                  <a:srgbClr val="BBBBBB"/>
                </a:solidFill>
              </a:rPr>
              <a:t> </a:t>
            </a:r>
            <a:r>
              <a:rPr>
                <a:solidFill>
                  <a:srgbClr val="000000"/>
                </a:solidFill>
              </a:rPr>
              <a:t>box</a:t>
            </a:r>
            <a:r>
              <a:rPr>
                <a:solidFill>
                  <a:srgbClr val="BBBBBB"/>
                </a:solidFill>
              </a:rPr>
              <a:t> </a:t>
            </a:r>
            <a:r>
              <a:rPr>
                <a:solidFill>
                  <a:srgbClr val="2C2CFF"/>
                </a:solidFill>
              </a:rPr>
              <a:t>and</a:t>
            </a:r>
            <a:r>
              <a:rPr>
                <a:solidFill>
                  <a:srgbClr val="BBBBBB"/>
                </a:solidFill>
              </a:rPr>
              <a:t> </a:t>
            </a:r>
            <a:r>
              <a:rPr>
                <a:solidFill>
                  <a:srgbClr val="000000"/>
                </a:solidFill>
              </a:rPr>
              <a:t>calling</a:t>
            </a:r>
            <a:r>
              <a:rPr>
                <a:solidFill>
                  <a:srgbClr val="BBBBBB"/>
                </a:solidFill>
              </a:rPr>
              <a:t> </a:t>
            </a:r>
            <a:r>
              <a:rPr>
                <a:solidFill>
                  <a:srgbClr val="000000"/>
                </a:solidFill>
              </a:rPr>
              <a:t>a</a:t>
            </a:r>
            <a:r>
              <a:rPr>
                <a:solidFill>
                  <a:srgbClr val="BBBBBB"/>
                </a:solidFill>
              </a:rPr>
              <a:t> </a:t>
            </a:r>
            <a:r>
              <a:rPr>
                <a:solidFill>
                  <a:srgbClr val="000000"/>
                </a:solidFill>
              </a:rPr>
              <a:t>method</a:t>
            </a:r>
            <a:r>
              <a:rPr>
                <a:solidFill>
                  <a:srgbClr val="BBBBBB"/>
                </a:solidFill>
              </a:rPr>
              <a:t> </a:t>
            </a:r>
            <a:r>
              <a:rPr>
                <a:solidFill>
                  <a:srgbClr val="000000"/>
                </a:solidFill>
              </a:rPr>
              <a:t>(</a:t>
            </a:r>
            <a:r>
              <a:rPr>
                <a:solidFill>
                  <a:srgbClr val="000000"/>
                </a:solidFill>
              </a:rPr>
              <a:t>onItemInputChange</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Now</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add</a:t>
            </a:r>
            <a:r>
              <a:rPr>
                <a:solidFill>
                  <a:srgbClr val="BBBBBB"/>
                </a:solidFill>
              </a:rPr>
              <a:t> </a:t>
            </a:r>
            <a:r>
              <a:rPr>
                <a:solidFill>
                  <a:srgbClr val="000000"/>
                </a:solidFill>
              </a:rPr>
              <a:t>our</a:t>
            </a:r>
            <a:r>
              <a:rPr>
                <a:solidFill>
                  <a:srgbClr val="BBBBBB"/>
                </a:solidFill>
              </a:rPr>
              <a:t> </a:t>
            </a:r>
            <a:r>
              <a:rPr>
                <a:solidFill>
                  <a:srgbClr val="000000"/>
                </a:solidFill>
              </a:rPr>
              <a:t>Notifier</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2C2CFF"/>
                </a:solidFill>
              </a:rPr>
              <a:t>class</a:t>
            </a:r>
            <a:r>
              <a:rPr>
                <a:solidFill>
                  <a:srgbClr val="BBBBBB"/>
                </a:solidFill>
              </a:rPr>
              <a:t> </a:t>
            </a:r>
            <a:r>
              <a:rPr>
                <a:solidFill>
                  <a:srgbClr val="2C2CFF"/>
                </a:solidFill>
              </a:rPr>
              <a:t>and</a:t>
            </a:r>
            <a:r>
              <a:rPr>
                <a:solidFill>
                  <a:srgbClr val="BBBBBB"/>
                </a:solidFill>
              </a:rPr>
              <a:t> </a:t>
            </a:r>
            <a:r>
              <a:rPr>
                <a:solidFill>
                  <a:srgbClr val="000000"/>
                </a:solidFill>
              </a:rPr>
              <a:t>use</a:t>
            </a:r>
            <a:r>
              <a:rPr>
                <a:solidFill>
                  <a:srgbClr val="BBBBBB"/>
                </a:solidFill>
              </a:rPr>
              <a:t> </a:t>
            </a:r>
            <a:r>
              <a:rPr>
                <a:solidFill>
                  <a:srgbClr val="000000"/>
                </a:solidFill>
              </a:rPr>
              <a:t>it</a:t>
            </a:r>
            <a:r>
              <a:rPr>
                <a:solidFill>
                  <a:srgbClr val="BBBBBB"/>
                </a:solidFill>
              </a:rPr>
              <a:t> </a:t>
            </a:r>
            <a:r>
              <a:rPr>
                <a:solidFill>
                  <a:srgbClr val="000000"/>
                </a:solidFill>
              </a:rPr>
              <a:t>to</a:t>
            </a:r>
            <a:r>
              <a:rPr>
                <a:solidFill>
                  <a:srgbClr val="BBBBBB"/>
                </a:solidFill>
              </a:rPr>
              <a:t> </a:t>
            </a:r>
            <a:r>
              <a:rPr>
                <a:solidFill>
                  <a:srgbClr val="000000"/>
                </a:solidFill>
              </a:rPr>
              <a:t>notify</a:t>
            </a:r>
            <a:r>
              <a:rPr>
                <a:solidFill>
                  <a:srgbClr val="BBBBBB"/>
                </a:solidFill>
              </a:rPr>
              <a:t> </a:t>
            </a:r>
            <a:r>
              <a:rPr>
                <a:solidFill>
                  <a:srgbClr val="000000"/>
                </a:solidFill>
              </a:rPr>
              <a:t>when</a:t>
            </a:r>
            <a:r>
              <a:rPr>
                <a:solidFill>
                  <a:srgbClr val="BBBBBB"/>
                </a:solidFill>
              </a:rPr>
              <a:t> </a:t>
            </a:r>
            <a:r>
              <a:rPr>
                <a:solidFill>
                  <a:srgbClr val="000000"/>
                </a:solidFill>
              </a:rPr>
              <a:t>the</a:t>
            </a:r>
            <a:r>
              <a:rPr>
                <a:solidFill>
                  <a:srgbClr val="BBBBBB"/>
                </a:solidFill>
              </a:rPr>
              <a:t> </a:t>
            </a:r>
            <a:r>
              <a:rPr>
                <a:solidFill>
                  <a:srgbClr val="000000"/>
                </a:solidFill>
              </a:rPr>
              <a:t>text</a:t>
            </a:r>
            <a:r>
              <a:rPr>
                <a:solidFill>
                  <a:srgbClr val="BBBBBB"/>
                </a:solidFill>
              </a:rPr>
              <a:t> </a:t>
            </a:r>
            <a:r>
              <a:rPr>
                <a:solidFill>
                  <a:srgbClr val="000000"/>
                </a:solidFill>
              </a:rPr>
              <a:t>changes</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export class LineCommentComponent extends WebzComponent {</a:t>
            </a:r>
            <a:r>
              <a:rPr b="0" i="0" u="none" sz="1600">
                <a:solidFill>
                  <a:schemeClr val="dk1"/>
                </a:solidFill>
              </a:rPr>
              <a:t> </a:t>
            </a:r>
            <a:r>
              <a:rPr b="0" i="0" u="none" sz="1600">
                <a:solidFill>
                  <a:schemeClr val="dk1"/>
                </a:solidFill>
              </a:rPr>
              <a:t>commentChange: Notifier</a:t>
            </a:r>
            <a:r>
              <a:rPr b="0" i="0" u="none" sz="1600">
                <a:solidFill>
                  <a:schemeClr val="dk1"/>
                </a:solidFill>
              </a:rPr>
              <a:t> = new Notifier</a:t>
            </a:r>
            <a:r>
              <a:rPr b="0" i="0" u="none" sz="1600">
                <a:solidFill>
                  <a:schemeClr val="dk1"/>
                </a:solidFill>
              </a:rPr>
              <a:t>();</a:t>
            </a:r>
            <a:r>
              <a:rPr b="0" i="0" u="none" sz="1600">
                <a:solidFill>
                  <a:schemeClr val="dk1"/>
                </a:solidFill>
              </a:rPr>
              <a:t> </a:t>
            </a:r>
            <a:r>
              <a:rPr b="0" i="0" u="none" sz="1600">
                <a:solidFill>
                  <a:schemeClr val="dk1"/>
                </a:solidFill>
              </a:rPr>
              <a:t>constructor() {</a:t>
            </a:r>
            <a:r>
              <a:rPr b="0" i="0" u="none" sz="1600">
                <a:solidFill>
                  <a:schemeClr val="dk1"/>
                </a:solidFill>
              </a:rPr>
              <a:t> </a:t>
            </a:r>
            <a:r>
              <a:rPr b="0" i="0" u="none" sz="1600">
                <a:solidFill>
                  <a:schemeClr val="dk1"/>
                </a:solidFill>
              </a:rPr>
              <a:t>super(html, css);</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@Input("comment")</a:t>
            </a:r>
            <a:r>
              <a:rPr b="0" i="0" u="none" sz="1600">
                <a:solidFill>
                  <a:schemeClr val="dk1"/>
                </a:solidFill>
              </a:rPr>
              <a:t> </a:t>
            </a:r>
            <a:r>
              <a:rPr b="0" i="0" u="none" sz="1600">
                <a:solidFill>
                  <a:schemeClr val="dk1"/>
                </a:solidFill>
              </a:rPr>
              <a:t>onItemInputChange(e: ValueEvent) {</a:t>
            </a:r>
            <a:r>
              <a:rPr b="0" i="0" u="none" sz="1600">
                <a:solidFill>
                  <a:schemeClr val="dk1"/>
                </a:solidFill>
              </a:rPr>
              <a:t> </a:t>
            </a:r>
            <a:r>
              <a:rPr b="0" i="0" u="none" sz="1600">
                <a:solidFill>
                  <a:schemeClr val="dk1"/>
                </a:solidFill>
              </a:rPr>
              <a:t>this.commentChange.notify(e.value);</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public</a:t>
            </a:r>
            <a:r>
              <a:rPr>
                <a:solidFill>
                  <a:srgbClr val="BBBBBB"/>
                </a:solidFill>
              </a:rPr>
              <a:t> </a:t>
            </a:r>
            <a:r>
              <a:rPr>
                <a:solidFill>
                  <a:srgbClr val="000000"/>
                </a:solidFill>
              </a:rPr>
              <a:t>property</a:t>
            </a:r>
            <a:r>
              <a:rPr>
                <a:solidFill>
                  <a:srgbClr val="BBBBBB"/>
                </a:solidFill>
              </a:rPr>
              <a:t> </a:t>
            </a:r>
            <a:r>
              <a:rPr>
                <a:solidFill>
                  <a:srgbClr val="000000"/>
                </a:solidFill>
              </a:rPr>
              <a:t>commentChange</a:t>
            </a:r>
            <a:r>
              <a:rPr>
                <a:solidFill>
                  <a:srgbClr val="BBBBBB"/>
                </a:solidFill>
              </a:rPr>
              <a:t> </a:t>
            </a:r>
            <a:r>
              <a:rPr>
                <a:solidFill>
                  <a:srgbClr val="2C2CFF"/>
                </a:solidFill>
              </a:rPr>
              <a:t>is</a:t>
            </a:r>
            <a:r>
              <a:rPr>
                <a:solidFill>
                  <a:srgbClr val="BBBBBB"/>
                </a:solidFill>
              </a:rPr>
              <a:t> </a:t>
            </a:r>
            <a:r>
              <a:rPr>
                <a:solidFill>
                  <a:srgbClr val="000000"/>
                </a:solidFill>
              </a:rPr>
              <a:t>of</a:t>
            </a:r>
            <a:r>
              <a:rPr>
                <a:solidFill>
                  <a:srgbClr val="BBBBBB"/>
                </a:solidFill>
              </a:rPr>
              <a:t> </a:t>
            </a:r>
            <a:r>
              <a:rPr>
                <a:solidFill>
                  <a:srgbClr val="2C2CFF"/>
                </a:solidFill>
              </a:rPr>
              <a:t>type</a:t>
            </a:r>
            <a:r>
              <a:rPr>
                <a:solidFill>
                  <a:srgbClr val="BBBBBB"/>
                </a:solidFill>
              </a:rPr>
              <a:t> </a:t>
            </a:r>
            <a:r>
              <a:rPr>
                <a:solidFill>
                  <a:srgbClr val="000000"/>
                </a:solidFill>
              </a:rPr>
              <a:t>Notify</a:t>
            </a:r>
            <a:r>
              <a:rPr>
                <a:solidFill>
                  <a:srgbClr val="BBBBBB"/>
                </a:solidFill>
              </a:rPr>
              <a:t> </a:t>
            </a:r>
            <a:r>
              <a:rPr>
                <a:solidFill>
                  <a:srgbClr val="2C2CFF"/>
                </a:solidFill>
              </a:rPr>
              <a:t>and</a:t>
            </a:r>
            <a:r>
              <a:rPr>
                <a:solidFill>
                  <a:srgbClr val="BBBBBB"/>
                </a:solidFill>
              </a:rPr>
              <a:t> </a:t>
            </a:r>
            <a:r>
              <a:rPr>
                <a:solidFill>
                  <a:srgbClr val="000000"/>
                </a:solidFill>
              </a:rPr>
              <a:t>emits</a:t>
            </a:r>
            <a:r>
              <a:rPr>
                <a:solidFill>
                  <a:srgbClr val="BBBBBB"/>
                </a:solidFill>
              </a:rPr>
              <a:t> </a:t>
            </a:r>
            <a:r>
              <a:rPr>
                <a:solidFill>
                  <a:srgbClr val="000000"/>
                </a:solidFill>
              </a:rPr>
              <a:t>a</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method</a:t>
            </a:r>
            <a:r>
              <a:rPr>
                <a:solidFill>
                  <a:srgbClr val="BBBBBB"/>
                </a:solidFill>
              </a:rPr>
              <a:t> </a:t>
            </a:r>
            <a:r>
              <a:rPr>
                <a:solidFill>
                  <a:srgbClr val="000000"/>
                </a:solidFill>
              </a:rPr>
              <a:t>now</a:t>
            </a:r>
            <a:r>
              <a:rPr>
                <a:solidFill>
                  <a:srgbClr val="BBBBBB"/>
                </a:solidFill>
              </a:rPr>
              <a:t> </a:t>
            </a:r>
            <a:r>
              <a:rPr>
                <a:solidFill>
                  <a:srgbClr val="000000"/>
                </a:solidFill>
              </a:rPr>
              <a:t>calls</a:t>
            </a:r>
            <a:r>
              <a:rPr>
                <a:solidFill>
                  <a:srgbClr val="BBBBBB"/>
                </a:solidFill>
              </a:rPr>
              <a:t> </a:t>
            </a:r>
            <a:r>
              <a:rPr>
                <a:solidFill>
                  <a:srgbClr val="000000"/>
                </a:solidFill>
              </a:rPr>
              <a:t>next</a:t>
            </a:r>
            <a:r>
              <a:rPr>
                <a:solidFill>
                  <a:srgbClr val="BBBBBB"/>
                </a:solidFill>
              </a:rPr>
              <a:t> </a:t>
            </a:r>
            <a:r>
              <a:rPr>
                <a:solidFill>
                  <a:srgbClr val="000000"/>
                </a:solidFill>
              </a:rPr>
              <a:t>with</a:t>
            </a:r>
            <a:r>
              <a:rPr>
                <a:solidFill>
                  <a:srgbClr val="BBBBBB"/>
                </a:solidFill>
              </a:rPr>
              <a:t> </a:t>
            </a:r>
            <a:r>
              <a:rPr>
                <a:solidFill>
                  <a:srgbClr val="000000"/>
                </a:solidFill>
              </a:rPr>
              <a:t>the</a:t>
            </a:r>
            <a:r>
              <a:rPr>
                <a:solidFill>
                  <a:srgbClr val="BBBBBB"/>
                </a:solidFill>
              </a:rPr>
              <a:t> </a:t>
            </a:r>
            <a:r>
              <a:rPr>
                <a:solidFill>
                  <a:srgbClr val="000000"/>
                </a:solidFill>
              </a:rPr>
              <a:t>new</a:t>
            </a:r>
            <a:r>
              <a:rPr>
                <a:solidFill>
                  <a:srgbClr val="BBBBBB"/>
                </a:solidFill>
              </a:rPr>
              <a:t> </a:t>
            </a:r>
            <a:r>
              <a:rPr>
                <a:solidFill>
                  <a:srgbClr val="000000"/>
                </a:solidFill>
              </a:rPr>
              <a:t>value</a:t>
            </a:r>
            <a:r>
              <a:rPr>
                <a:solidFill>
                  <a:srgbClr val="000000"/>
                </a:solidFill>
              </a:rPr>
              <a:t>.</a:t>
            </a:r>
            <a:r>
              <a:rPr>
                <a:solidFill>
                  <a:srgbClr val="BBBBBB"/>
                </a:solidFill>
              </a:rPr>
              <a:t>
</a:t>
            </a:r>
            <a:r>
              <a:rPr>
                <a:solidFill>
                  <a:srgbClr val="BBBBBB"/>
                </a:solidFill>
              </a:rPr>
              <a:t>
</a:t>
            </a:r>
            <a:r>
              <a:rPr>
                <a:solidFill>
                  <a:srgbClr val="000000"/>
                </a:solidFill>
              </a:rPr>
              <a:t>And</a:t>
            </a:r>
            <a:r>
              <a:rPr>
                <a:solidFill>
                  <a:srgbClr val="BBBBBB"/>
                </a:solidFill>
              </a:rPr>
              <a:t> </a:t>
            </a:r>
            <a:r>
              <a:rPr>
                <a:solidFill>
                  <a:srgbClr val="000000"/>
                </a:solidFill>
              </a:rPr>
              <a:t>that</a:t>
            </a:r>
            <a:r>
              <a:rPr>
                <a:solidFill>
                  <a:srgbClr val="A61717"/>
                </a:solidFill>
              </a:rPr>
              <a:t>’</a:t>
            </a:r>
            <a:r>
              <a:rPr>
                <a:solidFill>
                  <a:srgbClr val="000000"/>
                </a:solidFill>
              </a:rPr>
              <a:t>s</a:t>
            </a:r>
            <a:r>
              <a:rPr>
                <a:solidFill>
                  <a:srgbClr val="BBBBBB"/>
                </a:solidFill>
              </a:rPr>
              <a:t> </a:t>
            </a:r>
            <a:r>
              <a:rPr>
                <a:solidFill>
                  <a:srgbClr val="000000"/>
                </a:solidFill>
              </a:rPr>
              <a:t>it</a:t>
            </a:r>
            <a:r>
              <a:rPr>
                <a:solidFill>
                  <a:srgbClr val="000000"/>
                </a:solidFill>
              </a:rPr>
              <a:t>,</a:t>
            </a:r>
            <a:r>
              <a:rPr>
                <a:solidFill>
                  <a:srgbClr val="BBBBBB"/>
                </a:solidFill>
              </a:rPr>
              <a:t> </a:t>
            </a:r>
            <a:r>
              <a:rPr>
                <a:solidFill>
                  <a:srgbClr val="000000"/>
                </a:solidFill>
              </a:rPr>
              <a:t>our</a:t>
            </a:r>
            <a:r>
              <a:rPr>
                <a:solidFill>
                  <a:srgbClr val="BBBBBB"/>
                </a:solidFill>
              </a:rPr>
              <a:t> </a:t>
            </a:r>
            <a:r>
              <a:rPr>
                <a:solidFill>
                  <a:srgbClr val="000000"/>
                </a:solidFill>
              </a:rPr>
              <a:t>child</a:t>
            </a:r>
            <a:r>
              <a:rPr>
                <a:solidFill>
                  <a:srgbClr val="BBBBBB"/>
                </a:solidFill>
              </a:rPr>
              <a:t> </a:t>
            </a:r>
            <a:r>
              <a:rPr>
                <a:solidFill>
                  <a:srgbClr val="2C2CFF"/>
                </a:solidFill>
              </a:rPr>
              <a:t>class</a:t>
            </a:r>
            <a:r>
              <a:rPr>
                <a:solidFill>
                  <a:srgbClr val="BBBBBB"/>
                </a:solidFill>
              </a:rPr>
              <a:t> </a:t>
            </a:r>
            <a:r>
              <a:rPr>
                <a:solidFill>
                  <a:srgbClr val="000000"/>
                </a:solidFill>
              </a:rPr>
              <a:t>now</a:t>
            </a:r>
            <a:r>
              <a:rPr>
                <a:solidFill>
                  <a:srgbClr val="BBBBBB"/>
                </a:solidFill>
              </a:rPr>
              <a:t> </a:t>
            </a:r>
            <a:r>
              <a:rPr>
                <a:solidFill>
                  <a:srgbClr val="000000"/>
                </a:solidFill>
              </a:rPr>
              <a:t>emits</a:t>
            </a:r>
            <a:r>
              <a:rPr>
                <a:solidFill>
                  <a:srgbClr val="BBBBBB"/>
                </a:solidFill>
              </a:rPr>
              <a:t> </a:t>
            </a:r>
            <a:r>
              <a:rPr>
                <a:solidFill>
                  <a:srgbClr val="000000"/>
                </a:solidFill>
              </a:rPr>
              <a:t>to</a:t>
            </a:r>
            <a:r>
              <a:rPr>
                <a:solidFill>
                  <a:srgbClr val="BBBBBB"/>
                </a:solidFill>
              </a:rPr>
              <a:t> </a:t>
            </a:r>
            <a:r>
              <a:rPr>
                <a:solidFill>
                  <a:srgbClr val="000000"/>
                </a:solidFill>
              </a:rPr>
              <a:t>its</a:t>
            </a:r>
            <a:r>
              <a:rPr>
                <a:solidFill>
                  <a:srgbClr val="BBBBBB"/>
                </a:solidFill>
              </a:rPr>
              <a:t> </a:t>
            </a:r>
            <a:r>
              <a:rPr>
                <a:solidFill>
                  <a:srgbClr val="000000"/>
                </a:solidFill>
              </a:rPr>
              <a:t>subscriptions</a:t>
            </a:r>
            <a:r>
              <a:rPr>
                <a:solidFill>
                  <a:srgbClr val="BBBBBB"/>
                </a:solidFill>
              </a:rPr>
              <a:t> </a:t>
            </a:r>
            <a:r>
              <a:rPr>
                <a:solidFill>
                  <a:srgbClr val="000000"/>
                </a:solidFill>
              </a:rPr>
              <a:t>whenever</a:t>
            </a:r>
            <a:r>
              <a:rPr>
                <a:solidFill>
                  <a:srgbClr val="BBBBBB"/>
                </a:solidFill>
              </a:rPr>
              <a:t> </a:t>
            </a:r>
            <a:r>
              <a:rPr>
                <a:solidFill>
                  <a:srgbClr val="000000"/>
                </a:solidFill>
              </a:rPr>
              <a:t>the</a:t>
            </a:r>
            <a:r>
              <a:rPr>
                <a:solidFill>
                  <a:srgbClr val="BBBBBB"/>
                </a:solidFill>
              </a:rPr>
              <a:t> </a:t>
            </a:r>
            <a:r>
              <a:rPr>
                <a:solidFill>
                  <a:srgbClr val="000000"/>
                </a:solidFill>
              </a:rPr>
              <a:t>user</a:t>
            </a:r>
            <a:r>
              <a:rPr>
                <a:solidFill>
                  <a:srgbClr val="BBBBBB"/>
                </a:solidFill>
              </a:rPr>
              <a:t> </a:t>
            </a:r>
            <a:r>
              <a:rPr>
                <a:solidFill>
                  <a:srgbClr val="000000"/>
                </a:solidFill>
              </a:rPr>
              <a:t>types</a:t>
            </a:r>
            <a:r>
              <a:rPr>
                <a:solidFill>
                  <a:srgbClr val="BBBBBB"/>
                </a:solidFill>
              </a:rPr>
              <a:t> </a:t>
            </a:r>
            <a:r>
              <a:rPr>
                <a:solidFill>
                  <a:srgbClr val="2C2CFF"/>
                </a:solidFill>
              </a:rPr>
              <a:t>and</a:t>
            </a:r>
            <a:r>
              <a:rPr>
                <a:solidFill>
                  <a:srgbClr val="BBBBBB"/>
                </a:solidFill>
              </a:rPr>
              <a:t> </a:t>
            </a:r>
            <a:r>
              <a:rPr>
                <a:solidFill>
                  <a:srgbClr val="000000"/>
                </a:solidFill>
              </a:rPr>
              <a:t>this</a:t>
            </a:r>
            <a:r>
              <a:rPr>
                <a:solidFill>
                  <a:srgbClr val="BBBBBB"/>
                </a:solidFill>
              </a:rPr>
              <a:t> </a:t>
            </a:r>
            <a:r>
              <a:rPr>
                <a:solidFill>
                  <a:srgbClr val="000000"/>
                </a:solidFill>
              </a:rPr>
              <a:t>will</a:t>
            </a:r>
            <a:r>
              <a:rPr>
                <a:solidFill>
                  <a:srgbClr val="BBBBBB"/>
                </a:solidFill>
              </a:rPr>
              <a:t> </a:t>
            </a:r>
            <a:r>
              <a:rPr>
                <a:solidFill>
                  <a:srgbClr val="000000"/>
                </a:solidFill>
              </a:rPr>
              <a:t>happen</a:t>
            </a:r>
            <a:r>
              <a:rPr>
                <a:solidFill>
                  <a:srgbClr val="BBBBBB"/>
                </a:solidFill>
              </a:rPr>
              <a:t> </a:t>
            </a:r>
            <a:r>
              <a:rPr>
                <a:solidFill>
                  <a:srgbClr val="2C2CFF"/>
                </a:solidFill>
              </a:rPr>
              <a:t>for</a:t>
            </a:r>
            <a:r>
              <a:rPr>
                <a:solidFill>
                  <a:srgbClr val="BBBBBB"/>
                </a:solidFill>
              </a:rPr>
              <a:t> </a:t>
            </a:r>
            <a:r>
              <a:rPr>
                <a:solidFill>
                  <a:srgbClr val="000000"/>
                </a:solidFill>
              </a:rPr>
              <a:t>each</a:t>
            </a:r>
            <a:r>
              <a:rPr>
                <a:solidFill>
                  <a:srgbClr val="BBBBBB"/>
                </a:solidFill>
              </a:rPr>
              <a:t> </a:t>
            </a:r>
            <a:r>
              <a:rPr>
                <a:solidFill>
                  <a:srgbClr val="000000"/>
                </a:solidFill>
              </a:rPr>
              <a:t>line</a:t>
            </a:r>
            <a:r>
              <a:rPr>
                <a:solidFill>
                  <a:srgbClr val="BBBBBB"/>
                </a:solidFill>
              </a:rPr>
              <a:t> </a:t>
            </a:r>
            <a:r>
              <a:rPr>
                <a:solidFill>
                  <a:srgbClr val="000000"/>
                </a:solidFill>
              </a:rPr>
              <a:t>comment</a:t>
            </a:r>
            <a:r>
              <a:rPr>
                <a:solidFill>
                  <a:srgbClr val="BBBBBB"/>
                </a:solidFill>
              </a:rPr>
              <a:t> </a:t>
            </a:r>
            <a:r>
              <a:rPr>
                <a:solidFill>
                  <a:srgbClr val="000000"/>
                </a:solidFill>
              </a:rPr>
              <a:t>we</a:t>
            </a:r>
            <a:r>
              <a:rPr>
                <a:solidFill>
                  <a:srgbClr val="BBBBBB"/>
                </a:solidFill>
              </a:rPr>
              <a:t> </a:t>
            </a:r>
            <a:r>
              <a:rPr>
                <a:solidFill>
                  <a:srgbClr val="000000"/>
                </a:solidFill>
              </a:rPr>
              <a:t>create</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would</a:t>
            </a:r>
            <a:r>
              <a:rPr>
                <a:solidFill>
                  <a:srgbClr val="BBBBBB"/>
                </a:solidFill>
              </a:rPr>
              <a:t> </a:t>
            </a:r>
            <a:r>
              <a:rPr>
                <a:solidFill>
                  <a:srgbClr val="000000"/>
                </a:solidFill>
              </a:rPr>
              <a:t>do</a:t>
            </a:r>
            <a:r>
              <a:rPr>
                <a:solidFill>
                  <a:srgbClr val="BBBBBB"/>
                </a:solidFill>
              </a:rPr>
              <a:t> </a:t>
            </a:r>
            <a:r>
              <a:rPr>
                <a:solidFill>
                  <a:srgbClr val="000000"/>
                </a:solidFill>
              </a:rPr>
              <a:t>something</a:t>
            </a:r>
            <a:r>
              <a:rPr>
                <a:solidFill>
                  <a:srgbClr val="BBBBBB"/>
                </a:solidFill>
              </a:rPr>
              <a:t> </a:t>
            </a:r>
            <a:r>
              <a:rPr>
                <a:solidFill>
                  <a:srgbClr val="000000"/>
                </a:solidFill>
              </a:rPr>
              <a:t>similar</a:t>
            </a:r>
            <a:r>
              <a:rPr>
                <a:solidFill>
                  <a:srgbClr val="BBBBBB"/>
                </a:solidFill>
              </a:rPr>
              <a:t> </a:t>
            </a:r>
            <a:r>
              <a:rPr>
                <a:solidFill>
                  <a:srgbClr val="2C2CFF"/>
                </a:solidFill>
              </a:rPr>
              <a:t>for</a:t>
            </a:r>
            <a:r>
              <a:rPr>
                <a:solidFill>
                  <a:srgbClr val="BBBBBB"/>
                </a:solidFill>
              </a:rPr>
              <a:t> </a:t>
            </a:r>
            <a:r>
              <a:rPr>
                <a:solidFill>
                  <a:srgbClr val="000000"/>
                </a:solidFill>
              </a:rPr>
              <a:t>each</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fields</a:t>
            </a:r>
            <a:r>
              <a:rPr>
                <a:solidFill>
                  <a:srgbClr val="BBBBBB"/>
                </a:solidFill>
              </a:rPr>
              <a:t> </a:t>
            </a:r>
            <a:r>
              <a:rPr>
                <a:solidFill>
                  <a:srgbClr val="2C2CFF"/>
                </a:solidFill>
              </a:rPr>
              <a:t>in</a:t>
            </a:r>
            <a:r>
              <a:rPr>
                <a:solidFill>
                  <a:srgbClr val="BBBBBB"/>
                </a:solidFill>
              </a:rPr>
              <a:t> </a:t>
            </a:r>
            <a:r>
              <a:rPr>
                <a:solidFill>
                  <a:srgbClr val="000000"/>
                </a:solidFill>
              </a:rPr>
              <a:t>a</a:t>
            </a:r>
            <a:r>
              <a:rPr>
                <a:solidFill>
                  <a:srgbClr val="BBBBBB"/>
                </a:solidFill>
              </a:rPr>
              <a:t> </a:t>
            </a:r>
            <a:r>
              <a:rPr>
                <a:solidFill>
                  <a:srgbClr val="000000"/>
                </a:solidFill>
              </a:rPr>
              <a:t>line</a:t>
            </a:r>
            <a:r>
              <a:rPr>
                <a:solidFill>
                  <a:srgbClr val="BBBBBB"/>
                </a:solidFill>
              </a:rPr>
              <a:t> </a:t>
            </a:r>
            <a:r>
              <a:rPr>
                <a:solidFill>
                  <a:srgbClr val="000000"/>
                </a:solidFill>
              </a:rPr>
              <a:t>item</a:t>
            </a:r>
            <a:r>
              <a:rPr>
                <a:solidFill>
                  <a:srgbClr val="000000"/>
                </a:solidFill>
              </a:rPr>
              <a:t>.</a:t>
            </a:r>
            <a:r>
              <a:rPr>
                <a:solidFill>
                  <a:srgbClr val="BBBBBB"/>
                </a:solidFill>
              </a:rPr>
              <a:t>
</a:t>
            </a:r>
            <a:r>
              <a:rPr>
                <a:solidFill>
                  <a:srgbClr val="BBBBBB"/>
                </a:solidFill>
              </a:rPr>
              <a:t>
</a:t>
            </a:r>
            <a:r>
              <a:rPr>
                <a:solidFill>
                  <a:srgbClr val="000000"/>
                </a:solidFill>
              </a:rPr>
              <a:t>Now</a:t>
            </a:r>
            <a:r>
              <a:rPr>
                <a:solidFill>
                  <a:srgbClr val="BBBBBB"/>
                </a:solidFill>
              </a:rPr>
              <a:t> </a:t>
            </a:r>
            <a:r>
              <a:rPr>
                <a:solidFill>
                  <a:srgbClr val="000000"/>
                </a:solidFill>
              </a:rPr>
              <a:t>we</a:t>
            </a:r>
            <a:r>
              <a:rPr>
                <a:solidFill>
                  <a:srgbClr val="BBBBBB"/>
                </a:solidFill>
              </a:rPr>
              <a:t> </a:t>
            </a:r>
            <a:r>
              <a:rPr>
                <a:solidFill>
                  <a:srgbClr val="000000"/>
                </a:solidFill>
              </a:rPr>
              <a:t>have</a:t>
            </a:r>
            <a:r>
              <a:rPr>
                <a:solidFill>
                  <a:srgbClr val="BBBBBB"/>
                </a:solidFill>
              </a:rPr>
              <a:t> </a:t>
            </a:r>
            <a:r>
              <a:rPr>
                <a:solidFill>
                  <a:srgbClr val="000000"/>
                </a:solidFill>
              </a:rPr>
              <a:t>to</a:t>
            </a:r>
            <a:r>
              <a:rPr>
                <a:solidFill>
                  <a:srgbClr val="BBBBBB"/>
                </a:solidFill>
              </a:rPr>
              <a:t> </a:t>
            </a:r>
            <a:r>
              <a:rPr>
                <a:solidFill>
                  <a:srgbClr val="000000"/>
                </a:solidFill>
              </a:rPr>
              <a:t>subscribe</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event</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do</a:t>
            </a:r>
            <a:r>
              <a:rPr>
                <a:solidFill>
                  <a:srgbClr val="BBBBBB"/>
                </a:solidFill>
              </a:rPr>
              <a:t> </a:t>
            </a:r>
            <a:r>
              <a:rPr>
                <a:solidFill>
                  <a:srgbClr val="000000"/>
                </a:solidFill>
              </a:rPr>
              <a:t>this</a:t>
            </a:r>
            <a:r>
              <a:rPr>
                <a:solidFill>
                  <a:srgbClr val="BBBBBB"/>
                </a:solidFill>
              </a:rPr>
              <a:t> </a:t>
            </a:r>
            <a:r>
              <a:rPr>
                <a:solidFill>
                  <a:srgbClr val="000000"/>
                </a:solidFill>
              </a:rPr>
              <a:t>when</a:t>
            </a:r>
            <a:r>
              <a:rPr>
                <a:solidFill>
                  <a:srgbClr val="BBBBBB"/>
                </a:solidFill>
              </a:rPr>
              <a:t> </a:t>
            </a:r>
            <a:r>
              <a:rPr>
                <a:solidFill>
                  <a:srgbClr val="000000"/>
                </a:solidFill>
              </a:rPr>
              <a:t>we</a:t>
            </a:r>
            <a:r>
              <a:rPr>
                <a:solidFill>
                  <a:srgbClr val="BBBBBB"/>
                </a:solidFill>
              </a:rPr>
              <a:t> </a:t>
            </a:r>
            <a:r>
              <a:rPr>
                <a:solidFill>
                  <a:srgbClr val="000000"/>
                </a:solidFill>
              </a:rPr>
              <a:t>create</a:t>
            </a:r>
            <a:r>
              <a:rPr>
                <a:solidFill>
                  <a:srgbClr val="BBBBBB"/>
                </a:solidFill>
              </a:rPr>
              <a:t> </a:t>
            </a:r>
            <a:r>
              <a:rPr>
                <a:solidFill>
                  <a:srgbClr val="000000"/>
                </a:solidFill>
              </a:rPr>
              <a:t>the</a:t>
            </a:r>
            <a:r>
              <a:rPr>
                <a:solidFill>
                  <a:srgbClr val="BBBBBB"/>
                </a:solidFill>
              </a:rPr>
              <a:t> </a:t>
            </a:r>
            <a:r>
              <a:rPr>
                <a:solidFill>
                  <a:srgbClr val="000000"/>
                </a:solidFill>
              </a:rPr>
              <a:t>child</a:t>
            </a:r>
            <a:r>
              <a:rPr>
                <a:solidFill>
                  <a:srgbClr val="BBBBBB"/>
                </a:solidFill>
              </a:rPr>
              <a:t> </a:t>
            </a:r>
            <a:r>
              <a:rPr>
                <a:solidFill>
                  <a:srgbClr val="000000"/>
                </a:solidFill>
              </a:rPr>
              <a:t>so</a:t>
            </a:r>
            <a:r>
              <a:rPr>
                <a:solidFill>
                  <a:srgbClr val="BBBBBB"/>
                </a:solidFill>
              </a:rPr>
              <a:t> </a:t>
            </a:r>
            <a:r>
              <a:rPr>
                <a:solidFill>
                  <a:srgbClr val="000000"/>
                </a:solidFill>
              </a:rPr>
              <a:t>that</a:t>
            </a:r>
            <a:r>
              <a:rPr>
                <a:solidFill>
                  <a:srgbClr val="BBBBBB"/>
                </a:solidFill>
              </a:rPr>
              <a:t> </a:t>
            </a:r>
            <a:r>
              <a:rPr>
                <a:solidFill>
                  <a:srgbClr val="000000"/>
                </a:solidFill>
              </a:rPr>
              <a:t>we</a:t>
            </a:r>
            <a:r>
              <a:rPr>
                <a:solidFill>
                  <a:srgbClr val="BBBBBB"/>
                </a:solidFill>
              </a:rPr>
              <a:t> </a:t>
            </a:r>
            <a:r>
              <a:rPr>
                <a:solidFill>
                  <a:srgbClr val="000000"/>
                </a:solidFill>
              </a:rPr>
              <a:t>will</a:t>
            </a:r>
            <a:r>
              <a:rPr>
                <a:solidFill>
                  <a:srgbClr val="BBBBBB"/>
                </a:solidFill>
              </a:rPr>
              <a:t> </a:t>
            </a:r>
            <a:r>
              <a:rPr>
                <a:solidFill>
                  <a:srgbClr val="000000"/>
                </a:solidFill>
              </a:rPr>
              <a:t>be</a:t>
            </a:r>
            <a:r>
              <a:rPr>
                <a:solidFill>
                  <a:srgbClr val="BBBBBB"/>
                </a:solidFill>
              </a:rPr>
              <a:t> </a:t>
            </a:r>
            <a:r>
              <a:rPr>
                <a:solidFill>
                  <a:srgbClr val="000000"/>
                </a:solidFill>
              </a:rPr>
              <a:t>notified</a:t>
            </a:r>
            <a:r>
              <a:rPr>
                <a:solidFill>
                  <a:srgbClr val="BBBBBB"/>
                </a:solidFill>
              </a:rPr>
              <a:t> </a:t>
            </a:r>
            <a:r>
              <a:rPr>
                <a:solidFill>
                  <a:srgbClr val="000000"/>
                </a:solidFill>
              </a:rPr>
              <a:t>about</a:t>
            </a:r>
            <a:r>
              <a:rPr>
                <a:solidFill>
                  <a:srgbClr val="BBBBBB"/>
                </a:solidFill>
              </a:rPr>
              <a:t> </a:t>
            </a:r>
            <a:r>
              <a:rPr>
                <a:solidFill>
                  <a:srgbClr val="000000"/>
                </a:solidFill>
              </a:rPr>
              <a:t>changes</a:t>
            </a:r>
            <a:r>
              <a:rPr>
                <a:solidFill>
                  <a:srgbClr val="BBBBBB"/>
                </a:solidFill>
              </a:rPr>
              <a:t> </a:t>
            </a:r>
            <a:r>
              <a:rPr>
                <a:solidFill>
                  <a:srgbClr val="000000"/>
                </a:solidFill>
              </a:rPr>
              <a:t>to</a:t>
            </a:r>
            <a:r>
              <a:rPr>
                <a:solidFill>
                  <a:srgbClr val="BBBBBB"/>
                </a:solidFill>
              </a:rPr>
              <a:t> </a:t>
            </a:r>
            <a:r>
              <a:rPr>
                <a:solidFill>
                  <a:srgbClr val="000000"/>
                </a:solidFill>
              </a:rPr>
              <a:t>each</a:t>
            </a:r>
            <a:r>
              <a:rPr>
                <a:solidFill>
                  <a:srgbClr val="BBBBBB"/>
                </a:solidFill>
              </a:rPr>
              <a:t> </a:t>
            </a:r>
            <a:r>
              <a:rPr>
                <a:solidFill>
                  <a:srgbClr val="000000"/>
                </a:solidFill>
              </a:rPr>
              <a:t>comment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@Click("addCommentButton")</a:t>
            </a:r>
            <a:r>
              <a:rPr b="0" i="0" u="none" sz="1600">
                <a:solidFill>
                  <a:schemeClr val="dk1"/>
                </a:solidFill>
              </a:rPr>
              <a:t> </a:t>
            </a:r>
            <a:r>
              <a:rPr b="0" i="0" u="none" sz="1600">
                <a:solidFill>
                  <a:schemeClr val="dk1"/>
                </a:solidFill>
              </a:rPr>
              <a:t>onNewCommentClick() {</a:t>
            </a:r>
            <a:r>
              <a:rPr b="0" i="0" u="none" sz="1600">
                <a:solidFill>
                  <a:schemeClr val="dk1"/>
                </a:solidFill>
              </a:rPr>
              <a:t> </a:t>
            </a:r>
            <a:r>
              <a:rPr b="0" i="0" u="none" sz="1600">
                <a:solidFill>
                  <a:schemeClr val="dk1"/>
                </a:solidFill>
              </a:rPr>
              <a:t>const comment = new LineCommentComponent();</a:t>
            </a:r>
            <a:r>
              <a:rPr b="0" i="0" u="none" sz="1600">
                <a:solidFill>
                  <a:schemeClr val="dk1"/>
                </a:solidFill>
              </a:rPr>
              <a:t> </a:t>
            </a:r>
            <a:r>
              <a:rPr b="0" i="0" u="none" sz="1600">
                <a:solidFill>
                  <a:schemeClr val="dk1"/>
                </a:solidFill>
              </a:rPr>
              <a:t>this.comments.push(comment);</a:t>
            </a:r>
            <a:r>
              <a:rPr b="0" i="0" u="none" sz="1600">
                <a:solidFill>
                  <a:schemeClr val="dk1"/>
                </a:solidFill>
              </a:rPr>
              <a:t> </a:t>
            </a:r>
            <a:r>
              <a:rPr b="0" i="0" u="none" sz="1600">
                <a:solidFill>
                  <a:schemeClr val="dk1"/>
                </a:solidFill>
              </a:rPr>
              <a:t>this.addComponent(comment, "orderDetails");</a:t>
            </a:r>
            <a:r>
              <a:rPr b="0" i="0" u="none" sz="1600">
                <a:solidFill>
                  <a:schemeClr val="dk1"/>
                </a:solidFill>
              </a:rPr>
              <a:t> </a:t>
            </a:r>
            <a:r>
              <a:rPr b="0" i="0" u="none" sz="1600">
                <a:solidFill>
                  <a:schemeClr val="dk1"/>
                </a:solidFill>
              </a:rPr>
              <a:t>comment.commentChange.subscribe((comment:string) =&gt; {</a:t>
            </a:r>
            <a:r>
              <a:rPr b="0" i="0" u="none" sz="1600">
                <a:solidFill>
                  <a:schemeClr val="dk1"/>
                </a:solidFill>
              </a:rPr>
              <a:t> </a:t>
            </a:r>
            <a:r>
              <a:rPr b="0" i="0" u="none" sz="1600">
                <a:solidFill>
                  <a:schemeClr val="dk1"/>
                </a:solidFill>
              </a:rPr>
              <a:t>console.log(comment);</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//Add the comment here</a:t>
            </a:r>
            <a:r>
              <a:rPr b="0" i="0" u="none" sz="1600">
                <a:solidFill>
                  <a:schemeClr val="dk1"/>
                </a:solidFill>
              </a:rPr>
              <a:t> </a:t>
            </a:r>
            <a:r>
              <a:rPr b="0" i="0" u="none" sz="1600">
                <a:solidFill>
                  <a:schemeClr val="dk1"/>
                </a:solidFill>
              </a:rPr>
              <a:t>}</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Since</a:t>
            </a:r>
            <a:r>
              <a:rPr>
                <a:solidFill>
                  <a:srgbClr val="BBBBBB"/>
                </a:solidFill>
              </a:rPr>
              <a:t> </a:t>
            </a:r>
            <a:r>
              <a:rPr>
                <a:solidFill>
                  <a:srgbClr val="000000"/>
                </a:solidFill>
              </a:rPr>
              <a:t>we</a:t>
            </a:r>
            <a:r>
              <a:rPr>
                <a:solidFill>
                  <a:srgbClr val="BBBBBB"/>
                </a:solidFill>
              </a:rPr>
              <a:t> </a:t>
            </a:r>
            <a:r>
              <a:rPr>
                <a:solidFill>
                  <a:srgbClr val="000000"/>
                </a:solidFill>
              </a:rPr>
              <a:t>never</a:t>
            </a:r>
            <a:r>
              <a:rPr>
                <a:solidFill>
                  <a:srgbClr val="BBBBBB"/>
                </a:solidFill>
              </a:rPr>
              <a:t> </a:t>
            </a:r>
            <a:r>
              <a:rPr>
                <a:solidFill>
                  <a:srgbClr val="000000"/>
                </a:solidFill>
              </a:rPr>
              <a:t>threw</a:t>
            </a:r>
            <a:r>
              <a:rPr>
                <a:solidFill>
                  <a:srgbClr val="BBBBBB"/>
                </a:solidFill>
              </a:rPr>
              <a:t> </a:t>
            </a:r>
            <a:r>
              <a:rPr>
                <a:solidFill>
                  <a:srgbClr val="000000"/>
                </a:solidFill>
              </a:rPr>
              <a:t>an</a:t>
            </a:r>
            <a:r>
              <a:rPr>
                <a:solidFill>
                  <a:srgbClr val="BBBBBB"/>
                </a:solidFill>
              </a:rPr>
              <a:t> </a:t>
            </a:r>
            <a:r>
              <a:rPr>
                <a:solidFill>
                  <a:srgbClr val="000000"/>
                </a:solidFill>
              </a:rPr>
              <a:t>error</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did</a:t>
            </a:r>
            <a:r>
              <a:rPr>
                <a:solidFill>
                  <a:srgbClr val="BBBBBB"/>
                </a:solidFill>
              </a:rPr>
              <a:t> </a:t>
            </a:r>
            <a:r>
              <a:rPr>
                <a:solidFill>
                  <a:srgbClr val="2C2CFF"/>
                </a:solidFill>
              </a:rPr>
              <a:t>not</a:t>
            </a:r>
            <a:r>
              <a:rPr>
                <a:solidFill>
                  <a:srgbClr val="BBBBBB"/>
                </a:solidFill>
              </a:rPr>
              <a:t> </a:t>
            </a:r>
            <a:r>
              <a:rPr>
                <a:solidFill>
                  <a:srgbClr val="000000"/>
                </a:solidFill>
              </a:rPr>
              <a:t>bother</a:t>
            </a:r>
            <a:r>
              <a:rPr>
                <a:solidFill>
                  <a:srgbClr val="BBBBBB"/>
                </a:solidFill>
              </a:rPr>
              <a:t> </a:t>
            </a:r>
            <a:r>
              <a:rPr>
                <a:solidFill>
                  <a:srgbClr val="000000"/>
                </a:solidFill>
              </a:rPr>
              <a:t>with</a:t>
            </a:r>
            <a:r>
              <a:rPr>
                <a:solidFill>
                  <a:srgbClr val="BBBBBB"/>
                </a:solidFill>
              </a:rPr>
              <a:t> </a:t>
            </a:r>
            <a:r>
              <a:rPr>
                <a:solidFill>
                  <a:srgbClr val="000000"/>
                </a:solidFill>
              </a:rPr>
              <a:t>a</a:t>
            </a:r>
            <a:r>
              <a:rPr>
                <a:solidFill>
                  <a:srgbClr val="BBBBBB"/>
                </a:solidFill>
              </a:rPr>
              <a:t> </a:t>
            </a:r>
            <a:r>
              <a:rPr>
                <a:solidFill>
                  <a:srgbClr val="000000"/>
                </a:solidFill>
              </a:rPr>
              <a:t>method</a:t>
            </a:r>
            <a:r>
              <a:rPr>
                <a:solidFill>
                  <a:srgbClr val="BBBBBB"/>
                </a:solidFill>
              </a:rPr>
              <a:t> </a:t>
            </a:r>
            <a:r>
              <a:rPr>
                <a:solidFill>
                  <a:srgbClr val="000000"/>
                </a:solidFill>
              </a:rPr>
              <a:t>to</a:t>
            </a:r>
            <a:r>
              <a:rPr>
                <a:solidFill>
                  <a:srgbClr val="BBBBBB"/>
                </a:solidFill>
              </a:rPr>
              <a:t> </a:t>
            </a:r>
            <a:r>
              <a:rPr>
                <a:solidFill>
                  <a:srgbClr val="000000"/>
                </a:solidFill>
              </a:rPr>
              <a:t>handle</a:t>
            </a:r>
            <a:r>
              <a:rPr>
                <a:solidFill>
                  <a:srgbClr val="BBBBBB"/>
                </a:solidFill>
              </a:rPr>
              <a:t> </a:t>
            </a:r>
            <a:r>
              <a:rPr>
                <a:solidFill>
                  <a:srgbClr val="000000"/>
                </a:solidFill>
              </a:rPr>
              <a:t>the</a:t>
            </a:r>
            <a:r>
              <a:rPr>
                <a:solidFill>
                  <a:srgbClr val="BBBBBB"/>
                </a:solidFill>
              </a:rPr>
              <a:t> </a:t>
            </a:r>
            <a:r>
              <a:rPr>
                <a:solidFill>
                  <a:srgbClr val="000000"/>
                </a:solidFill>
              </a:rPr>
              <a:t>error</a:t>
            </a:r>
            <a:r>
              <a:rPr>
                <a:solidFill>
                  <a:srgbClr val="000000"/>
                </a:solidFill>
              </a:rPr>
              <a:t>.</a:t>
            </a:r>
            <a:r>
              <a:rPr>
                <a:solidFill>
                  <a:srgbClr val="BBBBBB"/>
                </a:solidFill>
              </a:rPr>
              <a:t>  </a:t>
            </a:r>
            <a:r>
              <a:rPr>
                <a:solidFill>
                  <a:srgbClr val="000000"/>
                </a:solidFill>
              </a:rPr>
              <a:t>Now</a:t>
            </a:r>
            <a:r>
              <a:rPr>
                <a:solidFill>
                  <a:srgbClr val="BBBBBB"/>
                </a:solidFill>
              </a:rPr>
              <a:t> </a:t>
            </a:r>
            <a:r>
              <a:rPr>
                <a:solidFill>
                  <a:srgbClr val="000000"/>
                </a:solidFill>
              </a:rPr>
              <a:t>each</a:t>
            </a:r>
            <a:r>
              <a:rPr>
                <a:solidFill>
                  <a:srgbClr val="BBBBBB"/>
                </a:solidFill>
              </a:rPr>
              <a:t> </a:t>
            </a:r>
            <a:r>
              <a:rPr>
                <a:solidFill>
                  <a:srgbClr val="000000"/>
                </a:solidFill>
              </a:rPr>
              <a:t>time</a:t>
            </a:r>
            <a:r>
              <a:rPr>
                <a:solidFill>
                  <a:srgbClr val="BBBBBB"/>
                </a:solidFill>
              </a:rPr>
              <a:t> </a:t>
            </a:r>
            <a:r>
              <a:rPr>
                <a:solidFill>
                  <a:srgbClr val="000000"/>
                </a:solidFill>
              </a:rPr>
              <a:t>the</a:t>
            </a:r>
            <a:r>
              <a:rPr>
                <a:solidFill>
                  <a:srgbClr val="BBBBBB"/>
                </a:solidFill>
              </a:rPr>
              <a:t> </a:t>
            </a:r>
            <a:r>
              <a:rPr>
                <a:solidFill>
                  <a:srgbClr val="000000"/>
                </a:solidFill>
              </a:rPr>
              <a:t>user</a:t>
            </a:r>
            <a:r>
              <a:rPr>
                <a:solidFill>
                  <a:srgbClr val="BBBBBB"/>
                </a:solidFill>
              </a:rPr>
              <a:t> </a:t>
            </a:r>
            <a:r>
              <a:rPr>
                <a:solidFill>
                  <a:srgbClr val="000000"/>
                </a:solidFill>
              </a:rPr>
              <a:t>types</a:t>
            </a:r>
            <a:r>
              <a:rPr>
                <a:solidFill>
                  <a:srgbClr val="BBBBBB"/>
                </a:solidFill>
              </a:rPr>
              <a:t> </a:t>
            </a:r>
            <a:r>
              <a:rPr>
                <a:solidFill>
                  <a:srgbClr val="2C2CFF"/>
                </a:solidFill>
              </a:rPr>
              <a:t>in</a:t>
            </a:r>
            <a:r>
              <a:rPr>
                <a:solidFill>
                  <a:srgbClr val="BBBBBB"/>
                </a:solidFill>
              </a:rPr>
              <a:t> </a:t>
            </a:r>
            <a:r>
              <a:rPr>
                <a:solidFill>
                  <a:srgbClr val="000000"/>
                </a:solidFill>
              </a:rPr>
              <a:t>any</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input</a:t>
            </a:r>
            <a:r>
              <a:rPr>
                <a:solidFill>
                  <a:srgbClr val="BBBBBB"/>
                </a:solidFill>
              </a:rPr>
              <a:t> </a:t>
            </a:r>
            <a:r>
              <a:rPr>
                <a:solidFill>
                  <a:srgbClr val="000000"/>
                </a:solidFill>
              </a:rPr>
              <a:t>boxes</a:t>
            </a:r>
            <a:r>
              <a:rPr>
                <a:solidFill>
                  <a:srgbClr val="BBBBBB"/>
                </a:solidFill>
              </a:rPr>
              <a:t> </a:t>
            </a:r>
            <a:r>
              <a:rPr>
                <a:solidFill>
                  <a:srgbClr val="2C2CFF"/>
                </a:solidFill>
              </a:rPr>
              <a:t>for</a:t>
            </a:r>
            <a:r>
              <a:rPr>
                <a:solidFill>
                  <a:srgbClr val="BBBBBB"/>
                </a:solidFill>
              </a:rPr>
              <a:t> </a:t>
            </a:r>
            <a:r>
              <a:rPr>
                <a:solidFill>
                  <a:srgbClr val="000000"/>
                </a:solidFill>
              </a:rPr>
              <a:t>comments</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value</a:t>
            </a:r>
            <a:r>
              <a:rPr>
                <a:solidFill>
                  <a:srgbClr val="BBBBBB"/>
                </a:solidFill>
              </a:rPr>
              <a:t> </a:t>
            </a:r>
            <a:r>
              <a:rPr>
                <a:solidFill>
                  <a:srgbClr val="000000"/>
                </a:solidFill>
              </a:rPr>
              <a:t>will</a:t>
            </a:r>
            <a:r>
              <a:rPr>
                <a:solidFill>
                  <a:srgbClr val="BBBBBB"/>
                </a:solidFill>
              </a:rPr>
              <a:t> </a:t>
            </a:r>
            <a:r>
              <a:rPr>
                <a:solidFill>
                  <a:srgbClr val="000000"/>
                </a:solidFill>
              </a:rPr>
              <a:t>be</a:t>
            </a:r>
            <a:r>
              <a:rPr>
                <a:solidFill>
                  <a:srgbClr val="BBBBBB"/>
                </a:solidFill>
              </a:rPr>
              <a:t> </a:t>
            </a:r>
            <a:r>
              <a:rPr>
                <a:solidFill>
                  <a:srgbClr val="000000"/>
                </a:solidFill>
              </a:rPr>
              <a:t>logged</a:t>
            </a:r>
            <a:r>
              <a:rPr>
                <a:solidFill>
                  <a:srgbClr val="BBBBBB"/>
                </a:solidFill>
              </a:rPr>
              <a:t> </a:t>
            </a:r>
            <a:r>
              <a:rPr>
                <a:solidFill>
                  <a:srgbClr val="000000"/>
                </a:solidFill>
              </a:rPr>
              <a:t>by</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000000"/>
                </a:solidFill>
              </a:rPr>
              <a:t>.</a:t>
            </a:r>
            <a:r>
              <a:rPr>
                <a:solidFill>
                  <a:srgbClr val="BBBBBB"/>
                </a:solidFill>
              </a:rPr>
              <a:t>  </a:t>
            </a:r>
            <a:r>
              <a:rPr>
                <a:solidFill>
                  <a:srgbClr val="000000"/>
                </a:solidFill>
              </a:rPr>
              <a:t>Of</a:t>
            </a:r>
            <a:r>
              <a:rPr>
                <a:solidFill>
                  <a:srgbClr val="BBBBBB"/>
                </a:solidFill>
              </a:rPr>
              <a:t> </a:t>
            </a:r>
            <a:r>
              <a:rPr>
                <a:solidFill>
                  <a:srgbClr val="000000"/>
                </a:solidFill>
              </a:rPr>
              <a:t>course</a:t>
            </a:r>
            <a:r>
              <a:rPr>
                <a:solidFill>
                  <a:srgbClr val="BBBBBB"/>
                </a:solidFill>
              </a:rPr>
              <a:t> </a:t>
            </a:r>
            <a:r>
              <a:rPr>
                <a:solidFill>
                  <a:srgbClr val="000000"/>
                </a:solidFill>
              </a:rPr>
              <a:t>so</a:t>
            </a:r>
            <a:r>
              <a:rPr>
                <a:solidFill>
                  <a:srgbClr val="BBBBBB"/>
                </a:solidFill>
              </a:rPr>
              <a:t> </a:t>
            </a:r>
            <a:r>
              <a:rPr>
                <a:solidFill>
                  <a:srgbClr val="000000"/>
                </a:solidFill>
              </a:rPr>
              <a:t>far</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are</a:t>
            </a:r>
            <a:r>
              <a:rPr>
                <a:solidFill>
                  <a:srgbClr val="BBBBBB"/>
                </a:solidFill>
              </a:rPr>
              <a:t> </a:t>
            </a:r>
            <a:r>
              <a:rPr>
                <a:solidFill>
                  <a:srgbClr val="000000"/>
                </a:solidFill>
              </a:rPr>
              <a:t>just</a:t>
            </a:r>
            <a:r>
              <a:rPr>
                <a:solidFill>
                  <a:srgbClr val="BBBBBB"/>
                </a:solidFill>
              </a:rPr>
              <a:t> </a:t>
            </a:r>
            <a:r>
              <a:rPr>
                <a:solidFill>
                  <a:srgbClr val="000000"/>
                </a:solidFill>
              </a:rPr>
              <a:t>looging</a:t>
            </a:r>
            <a:r>
              <a:rPr>
                <a:solidFill>
                  <a:srgbClr val="BBBBBB"/>
                </a:solidFill>
              </a:rPr>
              <a:t> </a:t>
            </a:r>
            <a:r>
              <a:rPr>
                <a:solidFill>
                  <a:srgbClr val="000000"/>
                </a:solidFill>
              </a:rPr>
              <a:t>the</a:t>
            </a:r>
            <a:r>
              <a:rPr>
                <a:solidFill>
                  <a:srgbClr val="BBBBBB"/>
                </a:solidFill>
              </a:rPr>
              <a:t> </a:t>
            </a:r>
            <a:r>
              <a:rPr>
                <a:solidFill>
                  <a:srgbClr val="000000"/>
                </a:solidFill>
              </a:rPr>
              <a:t>comment</a:t>
            </a:r>
            <a:r>
              <a:rPr>
                <a:solidFill>
                  <a:srgbClr val="000000"/>
                </a:solidFill>
              </a:rPr>
              <a:t>.</a:t>
            </a:r>
            <a:r>
              <a:rPr>
                <a:solidFill>
                  <a:srgbClr val="BBBBBB"/>
                </a:solidFill>
              </a:rPr>
              <a:t>  </a:t>
            </a:r>
            <a:r>
              <a:rPr>
                <a:solidFill>
                  <a:srgbClr val="000000"/>
                </a:solidFill>
              </a:rPr>
              <a:t>Let</a:t>
            </a:r>
            <a:r>
              <a:rPr>
                <a:solidFill>
                  <a:srgbClr val="A61717"/>
                </a:solidFill>
              </a:rPr>
              <a:t>'</a:t>
            </a:r>
            <a:r>
              <a:rPr>
                <a:solidFill>
                  <a:srgbClr val="000000"/>
                </a:solidFill>
              </a:rPr>
              <a:t>s</a:t>
            </a:r>
            <a:r>
              <a:rPr>
                <a:solidFill>
                  <a:srgbClr val="BBBBBB"/>
                </a:solidFill>
              </a:rPr>
              <a:t> </a:t>
            </a:r>
            <a:r>
              <a:rPr>
                <a:solidFill>
                  <a:srgbClr val="000000"/>
                </a:solidFill>
              </a:rPr>
              <a:t>create</a:t>
            </a:r>
            <a:r>
              <a:rPr>
                <a:solidFill>
                  <a:srgbClr val="BBBBBB"/>
                </a:solidFill>
              </a:rPr>
              <a:t> </a:t>
            </a:r>
            <a:r>
              <a:rPr>
                <a:solidFill>
                  <a:srgbClr val="000000"/>
                </a:solidFill>
              </a:rPr>
              <a:t>an</a:t>
            </a:r>
            <a:r>
              <a:rPr>
                <a:solidFill>
                  <a:srgbClr val="BBBBBB"/>
                </a:solidFill>
              </a:rPr>
              <a:t> </a:t>
            </a:r>
            <a:r>
              <a:rPr>
                <a:solidFill>
                  <a:srgbClr val="000000"/>
                </a:solidFill>
              </a:rPr>
              <a:t>array</a:t>
            </a:r>
            <a:r>
              <a:rPr>
                <a:solidFill>
                  <a:srgbClr val="BBBBBB"/>
                </a:solidFill>
              </a:rPr>
              <a:t> </a:t>
            </a:r>
            <a:r>
              <a:rPr>
                <a:solidFill>
                  <a:srgbClr val="2C2CFF"/>
                </a:solidFill>
              </a:rPr>
              <a:t>and</a:t>
            </a:r>
            <a:r>
              <a:rPr>
                <a:solidFill>
                  <a:srgbClr val="BBBBBB"/>
                </a:solidFill>
              </a:rPr>
              <a:t> </a:t>
            </a:r>
            <a:r>
              <a:rPr>
                <a:solidFill>
                  <a:srgbClr val="000000"/>
                </a:solidFill>
              </a:rPr>
              <a:t>counter</a:t>
            </a:r>
            <a:r>
              <a:rPr>
                <a:solidFill>
                  <a:srgbClr val="BBBBBB"/>
                </a:solidFill>
              </a:rPr>
              <a:t> </a:t>
            </a:r>
            <a:r>
              <a:rPr>
                <a:solidFill>
                  <a:srgbClr val="000000"/>
                </a:solidFill>
              </a:rPr>
              <a:t>to</a:t>
            </a:r>
            <a:r>
              <a:rPr>
                <a:solidFill>
                  <a:srgbClr val="BBBBBB"/>
                </a:solidFill>
              </a:rPr>
              <a:t> </a:t>
            </a:r>
            <a:r>
              <a:rPr>
                <a:solidFill>
                  <a:srgbClr val="000000"/>
                </a:solidFill>
              </a:rPr>
              <a:t>store</a:t>
            </a:r>
            <a:r>
              <a:rPr>
                <a:solidFill>
                  <a:srgbClr val="BBBBBB"/>
                </a:solidFill>
              </a:rPr>
              <a:t> </a:t>
            </a:r>
            <a:r>
              <a:rPr>
                <a:solidFill>
                  <a:srgbClr val="000000"/>
                </a:solidFill>
              </a:rPr>
              <a:t>the</a:t>
            </a:r>
            <a:r>
              <a:rPr>
                <a:solidFill>
                  <a:srgbClr val="BBBBBB"/>
                </a:solidFill>
              </a:rPr>
              <a:t> </a:t>
            </a:r>
            <a:r>
              <a:rPr>
                <a:solidFill>
                  <a:srgbClr val="000000"/>
                </a:solidFill>
              </a:rPr>
              <a:t>comments</a:t>
            </a:r>
            <a:r>
              <a:rPr>
                <a:solidFill>
                  <a:srgbClr val="BBBBBB"/>
                </a:solidFill>
              </a:rPr>
              <a:t> </a:t>
            </a:r>
            <a:r>
              <a:rPr>
                <a:solidFill>
                  <a:srgbClr val="2C2CFF"/>
                </a:solidFill>
              </a:rPr>
              <a:t>and</a:t>
            </a:r>
            <a:r>
              <a:rPr>
                <a:solidFill>
                  <a:srgbClr val="BBBBBB"/>
                </a:solidFill>
              </a:rPr>
              <a:t> </a:t>
            </a:r>
            <a:r>
              <a:rPr>
                <a:solidFill>
                  <a:srgbClr val="000000"/>
                </a:solidFill>
              </a:rPr>
              <a:t>update</a:t>
            </a:r>
            <a:r>
              <a:rPr>
                <a:solidFill>
                  <a:srgbClr val="BBBBBB"/>
                </a:solidFill>
              </a:rPr>
              <a:t> </a:t>
            </a:r>
            <a:r>
              <a:rPr>
                <a:solidFill>
                  <a:srgbClr val="000000"/>
                </a:solidFill>
              </a:rPr>
              <a:t>them</a:t>
            </a:r>
            <a:r>
              <a:rPr>
                <a:solidFill>
                  <a:srgbClr val="BBBBBB"/>
                </a:solidFill>
              </a:rPr>
              <a:t> </a:t>
            </a:r>
            <a:r>
              <a:rPr>
                <a:solidFill>
                  <a:srgbClr val="000000"/>
                </a:solidFill>
              </a:rPr>
              <a:t>when</a:t>
            </a:r>
            <a:r>
              <a:rPr>
                <a:solidFill>
                  <a:srgbClr val="BBBBBB"/>
                </a:solidFill>
              </a:rPr>
              <a:t> </a:t>
            </a:r>
            <a:r>
              <a:rPr>
                <a:solidFill>
                  <a:srgbClr val="000000"/>
                </a:solidFill>
              </a:rPr>
              <a:t>they</a:t>
            </a:r>
            <a:r>
              <a:rPr>
                <a:solidFill>
                  <a:srgbClr val="BBBBBB"/>
                </a:solidFill>
              </a:rPr>
              <a:t> </a:t>
            </a:r>
            <a:r>
              <a:rPr>
                <a:solidFill>
                  <a:srgbClr val="000000"/>
                </a:solidFill>
              </a:rPr>
              <a:t>change</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private commentText:string[]=[];</a:t>
            </a:r>
            <a:r>
              <a:rPr b="0" i="0" u="none" sz="1600">
                <a:solidFill>
                  <a:schemeClr val="dk1"/>
                </a:solidFill>
              </a:rPr>
              <a:t> </a:t>
            </a:r>
            <a:r>
              <a:rPr b="0" i="0" u="none" sz="1600">
                <a:solidFill>
                  <a:schemeClr val="dk1"/>
                </a:solidFill>
              </a:rPr>
              <a:t>private commentCount:number=0;	</a:t>
            </a:r>
          </a:p>
          <a:p>
            <a:pPr/>
            <a:r>
              <a:rPr b="0" i="0" u="none" sz="1600">
                <a:solidFill>
                  <a:schemeClr val="dk1"/>
                </a:solidFill>
              </a:rPr>
              <a:t>@Click("addCommentButton")</a:t>
            </a:r>
            <a:r>
              <a:rPr b="0" i="0" u="none" sz="1600">
                <a:solidFill>
                  <a:schemeClr val="dk1"/>
                </a:solidFill>
              </a:rPr>
              <a:t> </a:t>
            </a:r>
            <a:r>
              <a:rPr b="0" i="0" u="none" sz="1600">
                <a:solidFill>
                  <a:schemeClr val="dk1"/>
                </a:solidFill>
              </a:rPr>
              <a:t>onNewCommentClick() {</a:t>
            </a:r>
            <a:r>
              <a:rPr b="0" i="0" u="none" sz="1600">
                <a:solidFill>
                  <a:schemeClr val="dk1"/>
                </a:solidFill>
              </a:rPr>
              <a:t> </a:t>
            </a:r>
            <a:r>
              <a:rPr b="0" i="0" u="none" sz="1600">
                <a:solidFill>
                  <a:schemeClr val="dk1"/>
                </a:solidFill>
              </a:rPr>
              <a:t>const comment = new LineCommentComponent();</a:t>
            </a:r>
            <a:r>
              <a:rPr b="0" i="0" u="none" sz="1600">
                <a:solidFill>
                  <a:schemeClr val="dk1"/>
                </a:solidFill>
              </a:rPr>
              <a:t> </a:t>
            </a:r>
            <a:r>
              <a:rPr b="0" i="0" u="none" sz="1600">
                <a:solidFill>
                  <a:schemeClr val="dk1"/>
                </a:solidFill>
              </a:rPr>
              <a:t>this.comments.push(comment);</a:t>
            </a:r>
            <a:r>
              <a:rPr b="0" i="0" u="none" sz="1600">
                <a:solidFill>
                  <a:schemeClr val="dk1"/>
                </a:solidFill>
              </a:rPr>
              <a:t> </a:t>
            </a:r>
            <a:r>
              <a:rPr b="0" i="0" u="none" sz="1600">
                <a:solidFill>
                  <a:schemeClr val="dk1"/>
                </a:solidFill>
              </a:rPr>
              <a:t>this.commentText.push("");</a:t>
            </a:r>
            <a:r>
              <a:rPr b="0" i="0" u="none" sz="1600">
                <a:solidFill>
                  <a:schemeClr val="dk1"/>
                </a:solidFill>
              </a:rPr>
              <a:t> </a:t>
            </a:r>
            <a:r>
              <a:rPr b="0" i="0" u="none" sz="1600">
                <a:solidFill>
                  <a:schemeClr val="dk1"/>
                </a:solidFill>
              </a:rPr>
              <a:t>this.addComponent(comment, "orderDetails");</a:t>
            </a:r>
            <a:r>
              <a:rPr b="0" i="0" u="none" sz="1600">
                <a:solidFill>
                  <a:schemeClr val="dk1"/>
                </a:solidFill>
              </a:rPr>
              <a:t> </a:t>
            </a:r>
            <a:r>
              <a:rPr b="0" i="0" u="none" sz="1600">
                <a:solidFill>
                  <a:schemeClr val="dk1"/>
                </a:solidFill>
              </a:rPr>
              <a:t>let index = this.commentCount++;</a:t>
            </a:r>
            <a:r>
              <a:rPr b="0" i="0" u="none" sz="1600">
                <a:solidFill>
                  <a:schemeClr val="dk1"/>
                </a:solidFill>
              </a:rPr>
              <a:t> </a:t>
            </a:r>
            <a:r>
              <a:rPr b="0" i="0" u="none" sz="1600">
                <a:solidFill>
                  <a:schemeClr val="dk1"/>
                </a:solidFill>
              </a:rPr>
              <a:t>comment.commentChange.subscribe((comment: string) =&gt; {</a:t>
            </a:r>
            <a:r>
              <a:rPr b="0" i="0" u="none" sz="1600">
                <a:solidFill>
                  <a:schemeClr val="dk1"/>
                </a:solidFill>
              </a:rPr>
              <a:t> </a:t>
            </a:r>
            <a:r>
              <a:rPr b="0" i="0" u="none" sz="1600">
                <a:solidFill>
                  <a:schemeClr val="dk1"/>
                </a:solidFill>
              </a:rPr>
              <a:t>this.commentText[index] = comment;</a:t>
            </a:r>
            <a:r>
              <a:rPr b="0" i="0" u="none" sz="1600">
                <a:solidFill>
                  <a:schemeClr val="dk1"/>
                </a:solidFill>
              </a:rPr>
              <a:t> </a:t>
            </a:r>
            <a:r>
              <a:rPr b="0" i="0" u="none" sz="1600">
                <a:solidFill>
                  <a:schemeClr val="dk1"/>
                </a:solidFill>
              </a:rPr>
              <a:t>console.log(this.commentText);</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Now</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push</a:t>
            </a:r>
            <a:r>
              <a:rPr>
                <a:solidFill>
                  <a:srgbClr val="BBBBBB"/>
                </a:solidFill>
              </a:rPr>
              <a:t> </a:t>
            </a:r>
            <a:r>
              <a:rPr>
                <a:solidFill>
                  <a:srgbClr val="000000"/>
                </a:solidFill>
              </a:rPr>
              <a:t>a</a:t>
            </a:r>
            <a:r>
              <a:rPr>
                <a:solidFill>
                  <a:srgbClr val="BBBBBB"/>
                </a:solidFill>
              </a:rPr>
              <a:t> </a:t>
            </a:r>
            <a:r>
              <a:rPr>
                <a:solidFill>
                  <a:srgbClr val="000000"/>
                </a:solidFill>
              </a:rPr>
              <a:t>new</a:t>
            </a:r>
            <a:r>
              <a:rPr>
                <a:solidFill>
                  <a:srgbClr val="BBBBBB"/>
                </a:solidFill>
              </a:rPr>
              <a:t> </a:t>
            </a:r>
            <a:r>
              <a:rPr>
                <a:solidFill>
                  <a:srgbClr val="000000"/>
                </a:solidFill>
              </a:rPr>
              <a:t>empty</a:t>
            </a:r>
            <a:r>
              <a:rPr>
                <a:solidFill>
                  <a:srgbClr val="BBBBBB"/>
                </a:solidFill>
              </a:rPr>
              <a:t> </a:t>
            </a:r>
            <a:r>
              <a:rPr>
                <a:solidFill>
                  <a:srgbClr val="2C2CFF"/>
                </a:solidFill>
              </a:rPr>
              <a:t>string</a:t>
            </a:r>
            <a:r>
              <a:rPr>
                <a:solidFill>
                  <a:srgbClr val="BBBBBB"/>
                </a:solidFill>
              </a:rPr>
              <a:t> </a:t>
            </a:r>
            <a:r>
              <a:rPr>
                <a:solidFill>
                  <a:srgbClr val="000000"/>
                </a:solidFill>
              </a:rPr>
              <a:t>onto</a:t>
            </a:r>
            <a:r>
              <a:rPr>
                <a:solidFill>
                  <a:srgbClr val="BBBBBB"/>
                </a:solidFill>
              </a:rPr>
              <a:t> </a:t>
            </a:r>
            <a:r>
              <a:rPr>
                <a:solidFill>
                  <a:srgbClr val="000000"/>
                </a:solidFill>
              </a:rPr>
              <a:t>our</a:t>
            </a:r>
            <a:r>
              <a:rPr>
                <a:solidFill>
                  <a:srgbClr val="BBBBBB"/>
                </a:solidFill>
              </a:rPr>
              <a:t> </a:t>
            </a:r>
            <a:r>
              <a:rPr>
                <a:solidFill>
                  <a:srgbClr val="000000"/>
                </a:solidFill>
              </a:rPr>
              <a:t>new</a:t>
            </a:r>
            <a:r>
              <a:rPr>
                <a:solidFill>
                  <a:srgbClr val="BBBBBB"/>
                </a:solidFill>
              </a:rPr>
              <a:t> </a:t>
            </a:r>
            <a:r>
              <a:rPr>
                <a:solidFill>
                  <a:srgbClr val="000000"/>
                </a:solidFill>
              </a:rPr>
              <a:t>array</a:t>
            </a:r>
            <a:r>
              <a:rPr>
                <a:solidFill>
                  <a:srgbClr val="BBBBBB"/>
                </a:solidFill>
              </a:rPr>
              <a:t> </a:t>
            </a:r>
            <a:r>
              <a:rPr>
                <a:solidFill>
                  <a:srgbClr val="000000"/>
                </a:solidFill>
              </a:rPr>
              <a:t>when</a:t>
            </a:r>
            <a:r>
              <a:rPr>
                <a:solidFill>
                  <a:srgbClr val="BBBBBB"/>
                </a:solidFill>
              </a:rPr>
              <a:t> </a:t>
            </a:r>
            <a:r>
              <a:rPr>
                <a:solidFill>
                  <a:srgbClr val="000000"/>
                </a:solidFill>
              </a:rPr>
              <a:t>we</a:t>
            </a:r>
            <a:r>
              <a:rPr>
                <a:solidFill>
                  <a:srgbClr val="BBBBBB"/>
                </a:solidFill>
              </a:rPr>
              <a:t> </a:t>
            </a:r>
            <a:r>
              <a:rPr>
                <a:solidFill>
                  <a:srgbClr val="000000"/>
                </a:solidFill>
              </a:rPr>
              <a:t>create</a:t>
            </a:r>
            <a:r>
              <a:rPr>
                <a:solidFill>
                  <a:srgbClr val="BBBBBB"/>
                </a:solidFill>
              </a:rPr>
              <a:t> </a:t>
            </a:r>
            <a:r>
              <a:rPr>
                <a:solidFill>
                  <a:srgbClr val="000000"/>
                </a:solidFill>
              </a:rPr>
              <a:t>the</a:t>
            </a:r>
            <a:r>
              <a:rPr>
                <a:solidFill>
                  <a:srgbClr val="BBBBBB"/>
                </a:solidFill>
              </a:rPr>
              <a:t> </a:t>
            </a:r>
            <a:r>
              <a:rPr>
                <a:solidFill>
                  <a:srgbClr val="000000"/>
                </a:solidFill>
              </a:rPr>
              <a:t>comment</a:t>
            </a:r>
            <a:r>
              <a:rPr>
                <a:solidFill>
                  <a:srgbClr val="BBBBBB"/>
                </a:solidFill>
              </a:rPr>
              <a:t> </a:t>
            </a:r>
            <a:r>
              <a:rPr>
                <a:solidFill>
                  <a:srgbClr val="2C2CFF"/>
                </a:solidFill>
              </a:rPr>
              <a:t>and</a:t>
            </a:r>
            <a:r>
              <a:rPr>
                <a:solidFill>
                  <a:srgbClr val="BBBBBB"/>
                </a:solidFill>
              </a:rPr>
              <a:t> </a:t>
            </a:r>
            <a:r>
              <a:rPr>
                <a:solidFill>
                  <a:srgbClr val="000000"/>
                </a:solidFill>
              </a:rPr>
              <a:t>update</a:t>
            </a:r>
            <a:r>
              <a:rPr>
                <a:solidFill>
                  <a:srgbClr val="BBBBBB"/>
                </a:solidFill>
              </a:rPr>
              <a:t> </a:t>
            </a:r>
            <a:r>
              <a:rPr>
                <a:solidFill>
                  <a:srgbClr val="000000"/>
                </a:solidFill>
              </a:rPr>
              <a:t>it</a:t>
            </a:r>
            <a:r>
              <a:rPr>
                <a:solidFill>
                  <a:srgbClr val="BBBBBB"/>
                </a:solidFill>
              </a:rPr>
              <a:t> </a:t>
            </a:r>
            <a:r>
              <a:rPr>
                <a:solidFill>
                  <a:srgbClr val="2C2CFF"/>
                </a:solidFill>
              </a:rPr>
              <a:t>in</a:t>
            </a:r>
            <a:r>
              <a:rPr>
                <a:solidFill>
                  <a:srgbClr val="BBBBBB"/>
                </a:solidFill>
              </a:rPr>
              <a:t> </a:t>
            </a:r>
            <a:r>
              <a:rPr>
                <a:solidFill>
                  <a:srgbClr val="000000"/>
                </a:solidFill>
              </a:rPr>
              <a:t>our</a:t>
            </a:r>
            <a:r>
              <a:rPr>
                <a:solidFill>
                  <a:srgbClr val="BBBBBB"/>
                </a:solidFill>
              </a:rPr>
              <a:t> </a:t>
            </a:r>
            <a:r>
              <a:rPr>
                <a:solidFill>
                  <a:srgbClr val="000000"/>
                </a:solidFill>
              </a:rPr>
              <a:t>subscribe</a:t>
            </a:r>
            <a:r>
              <a:rPr>
                <a:solidFill>
                  <a:srgbClr val="BBBBBB"/>
                </a:solidFill>
              </a:rPr>
              <a:t> </a:t>
            </a:r>
            <a:r>
              <a:rPr>
                <a:solidFill>
                  <a:srgbClr val="000000"/>
                </a:solidFill>
              </a:rPr>
              <a:t>callback</a:t>
            </a:r>
            <a:r>
              <a:rPr>
                <a:solidFill>
                  <a:srgbClr val="000000"/>
                </a:solidFill>
              </a:rPr>
              <a:t>.</a:t>
            </a:r>
            <a:r>
              <a:rPr>
                <a:solidFill>
                  <a:srgbClr val="BBBBBB"/>
                </a:solidFill>
              </a:rPr>
              <a:t>
</a:t>
            </a:r>
            <a:r>
              <a:rPr>
                <a:solidFill>
                  <a:srgbClr val="000000"/>
                </a:solidFill>
              </a:rPr>
              <a:t>Now</a:t>
            </a:r>
            <a:r>
              <a:rPr>
                <a:solidFill>
                  <a:srgbClr val="BBBBBB"/>
                </a:solidFill>
              </a:rPr>
              <a:t> </a:t>
            </a:r>
            <a:r>
              <a:rPr>
                <a:solidFill>
                  <a:srgbClr val="000000"/>
                </a:solidFill>
              </a:rPr>
              <a:t>at</a:t>
            </a:r>
            <a:r>
              <a:rPr>
                <a:solidFill>
                  <a:srgbClr val="BBBBBB"/>
                </a:solidFill>
              </a:rPr>
              <a:t> </a:t>
            </a:r>
            <a:r>
              <a:rPr>
                <a:solidFill>
                  <a:srgbClr val="000000"/>
                </a:solidFill>
              </a:rPr>
              <a:t>any</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000000"/>
                </a:solidFill>
              </a:rPr>
              <a:t>commentText</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BBBBBB"/>
                </a:solidFill>
              </a:rPr>
              <a:t> </a:t>
            </a:r>
            <a:r>
              <a:rPr>
                <a:solidFill>
                  <a:srgbClr val="000000"/>
                </a:solidFill>
              </a:rPr>
              <a:t>contains</a:t>
            </a:r>
            <a:r>
              <a:rPr>
                <a:solidFill>
                  <a:srgbClr val="BBBBBB"/>
                </a:solidFill>
              </a:rPr>
              <a:t> </a:t>
            </a:r>
            <a:r>
              <a:rPr>
                <a:solidFill>
                  <a:srgbClr val="000000"/>
                </a:solidFill>
              </a:rPr>
              <a:t>the</a:t>
            </a:r>
            <a:r>
              <a:rPr>
                <a:solidFill>
                  <a:srgbClr val="BBBBBB"/>
                </a:solidFill>
              </a:rPr>
              <a:t> </a:t>
            </a:r>
            <a:r>
              <a:rPr>
                <a:solidFill>
                  <a:srgbClr val="000000"/>
                </a:solidFill>
              </a:rPr>
              <a:t>current</a:t>
            </a:r>
            <a:r>
              <a:rPr>
                <a:solidFill>
                  <a:srgbClr val="BBBBBB"/>
                </a:solidFill>
              </a:rPr>
              <a:t> </a:t>
            </a:r>
            <a:r>
              <a:rPr>
                <a:solidFill>
                  <a:srgbClr val="000000"/>
                </a:solidFill>
              </a:rPr>
              <a:t>value</a:t>
            </a:r>
            <a:r>
              <a:rPr>
                <a:solidFill>
                  <a:srgbClr val="BBBBBB"/>
                </a:solidFill>
              </a:rPr>
              <a:t> </a:t>
            </a:r>
            <a:r>
              <a:rPr>
                <a:solidFill>
                  <a:srgbClr val="000000"/>
                </a:solidFill>
              </a:rPr>
              <a:t>of</a:t>
            </a:r>
            <a:r>
              <a:rPr>
                <a:solidFill>
                  <a:srgbClr val="BBBBBB"/>
                </a:solidFill>
              </a:rPr>
              <a:t> </a:t>
            </a:r>
            <a:r>
              <a:rPr>
                <a:solidFill>
                  <a:srgbClr val="000000"/>
                </a:solidFill>
              </a:rPr>
              <a:t>all</a:t>
            </a:r>
            <a:r>
              <a:rPr>
                <a:solidFill>
                  <a:srgbClr val="BBBBBB"/>
                </a:solidFill>
              </a:rPr>
              <a:t> </a:t>
            </a:r>
            <a:r>
              <a:rPr>
                <a:solidFill>
                  <a:srgbClr val="000000"/>
                </a:solidFill>
              </a:rPr>
              <a:t>the</a:t>
            </a:r>
            <a:r>
              <a:rPr>
                <a:solidFill>
                  <a:srgbClr val="BBBBBB"/>
                </a:solidFill>
              </a:rPr>
              <a:t> </a:t>
            </a:r>
            <a:r>
              <a:rPr>
                <a:solidFill>
                  <a:srgbClr val="000000"/>
                </a:solidFill>
              </a:rPr>
              <a:t>comment</a:t>
            </a:r>
            <a:r>
              <a:rPr>
                <a:solidFill>
                  <a:srgbClr val="BBBBBB"/>
                </a:solidFill>
              </a:rPr>
              <a:t> </a:t>
            </a:r>
            <a:r>
              <a:rPr>
                <a:solidFill>
                  <a:srgbClr val="000000"/>
                </a:solidFill>
              </a:rPr>
              <a:t>children</a:t>
            </a:r>
            <a:r>
              <a:rPr>
                <a:solidFill>
                  <a:srgbClr val="000000"/>
                </a:solidFill>
              </a:rPr>
              <a:t>.</a:t>
            </a:r>
            <a:r>
              <a:rPr>
                <a:solidFill>
                  <a:srgbClr val="BBBBBB"/>
                </a:solidFill>
              </a:rPr>
              <a:t>
</a:t>
            </a:r>
            <a:r>
              <a:rPr>
                <a:solidFill>
                  <a:srgbClr val="BBBBBB"/>
                </a:solidFill>
              </a:rPr>
              <a:t>
</a:t>
            </a:r>
            <a:r>
              <a:rPr>
                <a:solidFill>
                  <a:srgbClr val="000000"/>
                </a:solidFill>
              </a:rPr>
              <a:t>We</a:t>
            </a:r>
            <a:r>
              <a:rPr>
                <a:solidFill>
                  <a:srgbClr val="BBBBBB"/>
                </a:solidFill>
              </a:rPr>
              <a:t> </a:t>
            </a:r>
            <a:r>
              <a:rPr>
                <a:solidFill>
                  <a:srgbClr val="000000"/>
                </a:solidFill>
              </a:rPr>
              <a:t>could</a:t>
            </a:r>
            <a:r>
              <a:rPr>
                <a:solidFill>
                  <a:srgbClr val="BBBBBB"/>
                </a:solidFill>
              </a:rPr>
              <a:t> </a:t>
            </a:r>
            <a:r>
              <a:rPr>
                <a:solidFill>
                  <a:srgbClr val="000000"/>
                </a:solidFill>
              </a:rPr>
              <a:t>do</a:t>
            </a:r>
            <a:r>
              <a:rPr>
                <a:solidFill>
                  <a:srgbClr val="BBBBBB"/>
                </a:solidFill>
              </a:rPr>
              <a:t> </a:t>
            </a:r>
            <a:r>
              <a:rPr>
                <a:solidFill>
                  <a:srgbClr val="000000"/>
                </a:solidFill>
              </a:rPr>
              <a:t>something</a:t>
            </a:r>
            <a:r>
              <a:rPr>
                <a:solidFill>
                  <a:srgbClr val="BBBBBB"/>
                </a:solidFill>
              </a:rPr>
              <a:t> </a:t>
            </a:r>
            <a:r>
              <a:rPr>
                <a:solidFill>
                  <a:srgbClr val="000000"/>
                </a:solidFill>
              </a:rPr>
              <a:t>similar</a:t>
            </a:r>
            <a:r>
              <a:rPr>
                <a:solidFill>
                  <a:srgbClr val="BBBBBB"/>
                </a:solidFill>
              </a:rPr>
              <a:t> </a:t>
            </a:r>
            <a:r>
              <a:rPr>
                <a:solidFill>
                  <a:srgbClr val="2C2CFF"/>
                </a:solidFill>
              </a:rPr>
              <a:t>for</a:t>
            </a:r>
            <a:r>
              <a:rPr>
                <a:solidFill>
                  <a:srgbClr val="BBBBBB"/>
                </a:solidFill>
              </a:rPr>
              <a:t> </a:t>
            </a:r>
            <a:r>
              <a:rPr>
                <a:solidFill>
                  <a:srgbClr val="000000"/>
                </a:solidFill>
              </a:rPr>
              <a:t>our</a:t>
            </a:r>
            <a:r>
              <a:rPr>
                <a:solidFill>
                  <a:srgbClr val="BBBBBB"/>
                </a:solidFill>
              </a:rPr>
              <a:t> </a:t>
            </a:r>
            <a:r>
              <a:rPr>
                <a:solidFill>
                  <a:srgbClr val="000000"/>
                </a:solidFill>
              </a:rPr>
              <a:t>line</a:t>
            </a:r>
            <a:r>
              <a:rPr>
                <a:solidFill>
                  <a:srgbClr val="BBBBBB"/>
                </a:solidFill>
              </a:rPr>
              <a:t> </a:t>
            </a:r>
            <a:r>
              <a:rPr>
                <a:solidFill>
                  <a:srgbClr val="000000"/>
                </a:solidFill>
              </a:rPr>
              <a:t>items</a:t>
            </a:r>
            <a:r>
              <a:rPr>
                <a:solidFill>
                  <a:srgbClr val="BBBBBB"/>
                </a:solidFill>
              </a:rPr>
              <a:t> </a:t>
            </a:r>
            <a:r>
              <a:rPr>
                <a:solidFill>
                  <a:srgbClr val="2C2CFF"/>
                </a:solidFill>
              </a:rPr>
              <a:t>and</a:t>
            </a:r>
            <a:r>
              <a:rPr>
                <a:solidFill>
                  <a:srgbClr val="BBBBBB"/>
                </a:solidFill>
              </a:rPr>
              <a:t> </a:t>
            </a:r>
            <a:r>
              <a:rPr>
                <a:solidFill>
                  <a:srgbClr val="000000"/>
                </a:solidFill>
              </a:rPr>
              <a:t>store</a:t>
            </a:r>
            <a:r>
              <a:rPr>
                <a:solidFill>
                  <a:srgbClr val="BBBBBB"/>
                </a:solidFill>
              </a:rPr>
              <a:t> </a:t>
            </a:r>
            <a:r>
              <a:rPr>
                <a:solidFill>
                  <a:srgbClr val="000000"/>
                </a:solidFill>
              </a:rPr>
              <a:t>them</a:t>
            </a:r>
            <a:r>
              <a:rPr>
                <a:solidFill>
                  <a:srgbClr val="BBBBBB"/>
                </a:solidFill>
              </a:rPr>
              <a:t> </a:t>
            </a:r>
            <a:r>
              <a:rPr>
                <a:solidFill>
                  <a:srgbClr val="2C2CFF"/>
                </a:solidFill>
              </a:rPr>
              <a:t>in</a:t>
            </a:r>
            <a:r>
              <a:rPr>
                <a:solidFill>
                  <a:srgbClr val="BBBBBB"/>
                </a:solidFill>
              </a:rPr>
              <a:t> </a:t>
            </a:r>
            <a:r>
              <a:rPr>
                <a:solidFill>
                  <a:srgbClr val="000000"/>
                </a:solidFill>
              </a:rPr>
              <a:t>an</a:t>
            </a:r>
            <a:r>
              <a:rPr>
                <a:solidFill>
                  <a:srgbClr val="BBBBBB"/>
                </a:solidFill>
              </a:rPr>
              <a:t> </a:t>
            </a:r>
            <a:r>
              <a:rPr>
                <a:solidFill>
                  <a:srgbClr val="000000"/>
                </a:solidFill>
              </a:rPr>
              <a:t>array</a:t>
            </a:r>
            <a:r>
              <a:rPr>
                <a:solidFill>
                  <a:srgbClr val="BBBBBB"/>
                </a:solidFill>
              </a:rPr>
              <a:t> </a:t>
            </a:r>
            <a:r>
              <a:rPr>
                <a:solidFill>
                  <a:srgbClr val="000000"/>
                </a:solidFill>
              </a:rPr>
              <a:t>itemList</a:t>
            </a:r>
            <a:r>
              <a:rPr>
                <a:solidFill>
                  <a:srgbClr val="000000"/>
                </a:solidFill>
              </a:rPr>
              <a:t>.</a:t>
            </a:r>
            <a:r>
              <a:rPr>
                <a:solidFill>
                  <a:srgbClr val="BBBBBB"/>
                </a:solidFill>
              </a:rPr>
              <a:t>
</a:t>
            </a:r>
            <a:r>
              <a:rPr>
                <a:solidFill>
                  <a:srgbClr val="000000"/>
                </a:solidFill>
              </a:rPr>
              <a:t>If</a:t>
            </a:r>
            <a:r>
              <a:rPr>
                <a:solidFill>
                  <a:srgbClr val="BBBBBB"/>
                </a:solidFill>
              </a:rPr>
              <a:t> </a:t>
            </a:r>
            <a:r>
              <a:rPr>
                <a:solidFill>
                  <a:srgbClr val="000000"/>
                </a:solidFill>
              </a:rPr>
              <a:t>we</a:t>
            </a:r>
            <a:r>
              <a:rPr>
                <a:solidFill>
                  <a:srgbClr val="BBBBBB"/>
                </a:solidFill>
              </a:rPr>
              <a:t> </a:t>
            </a:r>
            <a:r>
              <a:rPr>
                <a:solidFill>
                  <a:srgbClr val="000000"/>
                </a:solidFill>
              </a:rPr>
              <a:t>added</a:t>
            </a:r>
            <a:r>
              <a:rPr>
                <a:solidFill>
                  <a:srgbClr val="BBBBBB"/>
                </a:solidFill>
              </a:rPr>
              <a:t> </a:t>
            </a:r>
            <a:r>
              <a:rPr>
                <a:solidFill>
                  <a:srgbClr val="000000"/>
                </a:solidFill>
              </a:rPr>
              <a:t>a</a:t>
            </a:r>
            <a:r>
              <a:rPr>
                <a:solidFill>
                  <a:srgbClr val="BBBBBB"/>
                </a:solidFill>
              </a:rPr>
              <a:t> </a:t>
            </a:r>
            <a:r>
              <a:rPr>
                <a:solidFill>
                  <a:srgbClr val="000000"/>
                </a:solidFill>
              </a:rPr>
              <a:t>save</a:t>
            </a:r>
            <a:r>
              <a:rPr>
                <a:solidFill>
                  <a:srgbClr val="BBBBBB"/>
                </a:solidFill>
              </a:rPr>
              <a:t> </a:t>
            </a:r>
            <a:r>
              <a:rPr>
                <a:solidFill>
                  <a:srgbClr val="000000"/>
                </a:solidFill>
              </a:rPr>
              <a:t>button</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would</a:t>
            </a:r>
            <a:r>
              <a:rPr>
                <a:solidFill>
                  <a:srgbClr val="BBBBBB"/>
                </a:solidFill>
              </a:rPr>
              <a:t> </a:t>
            </a:r>
            <a:r>
              <a:rPr>
                <a:solidFill>
                  <a:srgbClr val="000000"/>
                </a:solidFill>
              </a:rPr>
              <a:t>have</a:t>
            </a:r>
            <a:r>
              <a:rPr>
                <a:solidFill>
                  <a:srgbClr val="BBBBBB"/>
                </a:solidFill>
              </a:rPr>
              <a:t> </a:t>
            </a:r>
            <a:r>
              <a:rPr>
                <a:solidFill>
                  <a:srgbClr val="000000"/>
                </a:solidFill>
              </a:rPr>
              <a:t>the</a:t>
            </a:r>
            <a:r>
              <a:rPr>
                <a:solidFill>
                  <a:srgbClr val="BBBBBB"/>
                </a:solidFill>
              </a:rPr>
              <a:t> </a:t>
            </a:r>
            <a:r>
              <a:rPr>
                <a:solidFill>
                  <a:srgbClr val="000000"/>
                </a:solidFill>
              </a:rPr>
              <a:t>commentText</a:t>
            </a:r>
            <a:r>
              <a:rPr>
                <a:solidFill>
                  <a:srgbClr val="BBBBBB"/>
                </a:solidFill>
              </a:rPr>
              <a:t> </a:t>
            </a:r>
            <a:r>
              <a:rPr>
                <a:solidFill>
                  <a:srgbClr val="2C2CFF"/>
                </a:solidFill>
              </a:rPr>
              <a:t>and</a:t>
            </a:r>
            <a:r>
              <a:rPr>
                <a:solidFill>
                  <a:srgbClr val="BBBBBB"/>
                </a:solidFill>
              </a:rPr>
              <a:t> </a:t>
            </a:r>
            <a:r>
              <a:rPr>
                <a:solidFill>
                  <a:srgbClr val="000000"/>
                </a:solidFill>
              </a:rPr>
              <a:t>itemList</a:t>
            </a:r>
            <a:r>
              <a:rPr>
                <a:solidFill>
                  <a:srgbClr val="BBBBBB"/>
                </a:solidFill>
              </a:rPr>
              <a:t> </a:t>
            </a:r>
            <a:r>
              <a:rPr>
                <a:solidFill>
                  <a:srgbClr val="000000"/>
                </a:solidFill>
              </a:rPr>
              <a:t>which</a:t>
            </a:r>
            <a:r>
              <a:rPr>
                <a:solidFill>
                  <a:srgbClr val="BBBBBB"/>
                </a:solidFill>
              </a:rPr>
              <a:t> </a:t>
            </a:r>
            <a:r>
              <a:rPr>
                <a:solidFill>
                  <a:srgbClr val="000000"/>
                </a:solidFill>
              </a:rPr>
              <a:t>we</a:t>
            </a:r>
            <a:r>
              <a:rPr>
                <a:solidFill>
                  <a:srgbClr val="BBBBBB"/>
                </a:solidFill>
              </a:rPr>
              <a:t> </a:t>
            </a:r>
            <a:r>
              <a:rPr>
                <a:solidFill>
                  <a:srgbClr val="000000"/>
                </a:solidFill>
              </a:rPr>
              <a:t>could</a:t>
            </a:r>
            <a:r>
              <a:rPr>
                <a:solidFill>
                  <a:srgbClr val="BBBBBB"/>
                </a:solidFill>
              </a:rPr>
              <a:t> </a:t>
            </a:r>
            <a:r>
              <a:rPr>
                <a:solidFill>
                  <a:srgbClr val="000000"/>
                </a:solidFill>
              </a:rPr>
              <a:t>save</a:t>
            </a:r>
            <a:r>
              <a:rPr>
                <a:solidFill>
                  <a:srgbClr val="BBBBBB"/>
                </a:solidFill>
              </a:rPr>
              <a:t> </a:t>
            </a:r>
            <a:r>
              <a:rPr>
                <a:solidFill>
                  <a:srgbClr val="2C2CFF"/>
                </a:solidFill>
              </a:rPr>
              <a:t>in</a:t>
            </a:r>
            <a:r>
              <a:rPr>
                <a:solidFill>
                  <a:srgbClr val="BBBBBB"/>
                </a:solidFill>
              </a:rPr>
              <a:t> </a:t>
            </a:r>
            <a:r>
              <a:rPr>
                <a:solidFill>
                  <a:srgbClr val="000000"/>
                </a:solidFill>
              </a:rPr>
              <a:t>any</a:t>
            </a:r>
            <a:r>
              <a:rPr>
                <a:solidFill>
                  <a:srgbClr val="BBBBBB"/>
                </a:solidFill>
              </a:rPr>
              <a:t> </a:t>
            </a:r>
            <a:r>
              <a:rPr>
                <a:solidFill>
                  <a:srgbClr val="000000"/>
                </a:solidFill>
              </a:rPr>
              <a:t>way</a:t>
            </a:r>
            <a:r>
              <a:rPr>
                <a:solidFill>
                  <a:srgbClr val="BBBBBB"/>
                </a:solidFill>
              </a:rPr>
              <a:t> </a:t>
            </a:r>
            <a:r>
              <a:rPr>
                <a:solidFill>
                  <a:srgbClr val="000000"/>
                </a:solidFill>
              </a:rPr>
              <a:t>we</a:t>
            </a:r>
            <a:r>
              <a:rPr>
                <a:solidFill>
                  <a:srgbClr val="BBBBBB"/>
                </a:solidFill>
              </a:rPr>
              <a:t> </a:t>
            </a:r>
            <a:r>
              <a:rPr>
                <a:solidFill>
                  <a:srgbClr val="000000"/>
                </a:solidFill>
              </a:rPr>
              <a:t>want</a:t>
            </a:r>
            <a:r>
              <a:rPr>
                <a:solidFill>
                  <a:srgbClr val="000000"/>
                </a:solidFill>
              </a:rPr>
              <a:t>.</a:t>
            </a:r>
            <a:r>
              <a:rPr>
                <a:solidFill>
                  <a:srgbClr val="BBBBBB"/>
                </a:solidFill>
              </a:rPr>
              <a:t>
</a:t>
            </a:r>
            <a:r>
              <a:rPr>
                <a:solidFill>
                  <a:srgbClr val="000000"/>
                </a:solidFill>
              </a:rPr>
              <a:t>As</a:t>
            </a:r>
            <a:r>
              <a:rPr>
                <a:solidFill>
                  <a:srgbClr val="BBBBBB"/>
                </a:solidFill>
              </a:rPr>
              <a:t> </a:t>
            </a:r>
            <a:r>
              <a:rPr>
                <a:solidFill>
                  <a:srgbClr val="000000"/>
                </a:solidFill>
              </a:rPr>
              <a:t>we</a:t>
            </a:r>
            <a:r>
              <a:rPr>
                <a:solidFill>
                  <a:srgbClr val="BBBBBB"/>
                </a:solidFill>
              </a:rPr>
              <a:t> </a:t>
            </a:r>
            <a:r>
              <a:rPr>
                <a:solidFill>
                  <a:srgbClr val="2C2CFF"/>
                </a:solidFill>
              </a:rPr>
              <a:t>type</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child</a:t>
            </a:r>
            <a:r>
              <a:rPr>
                <a:solidFill>
                  <a:srgbClr val="BBBBBB"/>
                </a:solidFill>
              </a:rPr>
              <a:t> </a:t>
            </a:r>
            <a:r>
              <a:rPr>
                <a:solidFill>
                  <a:srgbClr val="000000"/>
                </a:solidFill>
              </a:rPr>
              <a:t>component</a:t>
            </a:r>
            <a:r>
              <a:rPr>
                <a:solidFill>
                  <a:srgbClr val="000000"/>
                </a:solidFill>
              </a:rPr>
              <a:t>,</a:t>
            </a:r>
            <a:r>
              <a:rPr>
                <a:solidFill>
                  <a:srgbClr val="BBBBBB"/>
                </a:solidFill>
              </a:rPr>
              <a:t> </a:t>
            </a:r>
            <a:r>
              <a:rPr>
                <a:solidFill>
                  <a:srgbClr val="000000"/>
                </a:solidFill>
              </a:rPr>
              <a:t>it</a:t>
            </a:r>
            <a:r>
              <a:rPr>
                <a:solidFill>
                  <a:srgbClr val="BBBBBB"/>
                </a:solidFill>
              </a:rPr>
              <a:t> </a:t>
            </a:r>
            <a:r>
              <a:rPr>
                <a:solidFill>
                  <a:srgbClr val="000000"/>
                </a:solidFill>
              </a:rPr>
              <a:t>catches</a:t>
            </a:r>
            <a:r>
              <a:rPr>
                <a:solidFill>
                  <a:srgbClr val="BBBBBB"/>
                </a:solidFill>
              </a:rPr>
              <a:t> </a:t>
            </a:r>
            <a:r>
              <a:rPr>
                <a:solidFill>
                  <a:srgbClr val="000000"/>
                </a:solidFill>
              </a:rPr>
              <a:t>the</a:t>
            </a:r>
            <a:r>
              <a:rPr>
                <a:solidFill>
                  <a:srgbClr val="BBBBBB"/>
                </a:solidFill>
              </a:rPr>
              <a:t> </a:t>
            </a:r>
            <a:r>
              <a:rPr>
                <a:solidFill>
                  <a:srgbClr val="000000"/>
                </a:solidFill>
              </a:rPr>
              <a:t>Input</a:t>
            </a:r>
            <a:r>
              <a:rPr>
                <a:solidFill>
                  <a:srgbClr val="BBBBBB"/>
                </a:solidFill>
              </a:rPr>
              <a:t> </a:t>
            </a:r>
            <a:r>
              <a:rPr>
                <a:solidFill>
                  <a:srgbClr val="000000"/>
                </a:solidFill>
              </a:rPr>
              <a:t>event</a:t>
            </a:r>
            <a:r>
              <a:rPr>
                <a:solidFill>
                  <a:srgbClr val="BBBBBB"/>
                </a:solidFill>
              </a:rPr>
              <a:t> </a:t>
            </a:r>
            <a:r>
              <a:rPr>
                <a:solidFill>
                  <a:srgbClr val="2C2CFF"/>
                </a:solidFill>
              </a:rPr>
              <a:t>and</a:t>
            </a:r>
            <a:r>
              <a:rPr>
                <a:solidFill>
                  <a:srgbClr val="BBBBBB"/>
                </a:solidFill>
              </a:rPr>
              <a:t> </a:t>
            </a:r>
            <a:r>
              <a:rPr>
                <a:solidFill>
                  <a:srgbClr val="000000"/>
                </a:solidFill>
              </a:rPr>
              <a:t>emits</a:t>
            </a:r>
            <a:r>
              <a:rPr>
                <a:solidFill>
                  <a:srgbClr val="BBBBBB"/>
                </a:solidFill>
              </a:rPr>
              <a:t> </a:t>
            </a:r>
            <a:r>
              <a:rPr>
                <a:solidFill>
                  <a:srgbClr val="000000"/>
                </a:solidFill>
              </a:rPr>
              <a:t>the</a:t>
            </a:r>
            <a:r>
              <a:rPr>
                <a:solidFill>
                  <a:srgbClr val="BBBBBB"/>
                </a:solidFill>
              </a:rPr>
              <a:t> </a:t>
            </a:r>
            <a:r>
              <a:rPr>
                <a:solidFill>
                  <a:srgbClr val="000000"/>
                </a:solidFill>
              </a:rPr>
              <a:t>current</a:t>
            </a:r>
            <a:r>
              <a:rPr>
                <a:solidFill>
                  <a:srgbClr val="BBBBBB"/>
                </a:solidFill>
              </a:rPr>
              <a:t> </a:t>
            </a:r>
            <a:r>
              <a:rPr>
                <a:solidFill>
                  <a:srgbClr val="000000"/>
                </a:solidFill>
              </a:rPr>
              <a:t>value</a:t>
            </a:r>
            <a:r>
              <a:rPr>
                <a:solidFill>
                  <a:srgbClr val="BBBBBB"/>
                </a:solidFill>
              </a:rPr>
              <a:t> </a:t>
            </a:r>
            <a:r>
              <a:rPr>
                <a:solidFill>
                  <a:srgbClr val="000000"/>
                </a:solidFill>
              </a:rPr>
              <a:t>through</a:t>
            </a:r>
            <a:r>
              <a:rPr>
                <a:solidFill>
                  <a:srgbClr val="BBBBBB"/>
                </a:solidFill>
              </a:rPr>
              <a:t> </a:t>
            </a:r>
            <a:r>
              <a:rPr>
                <a:solidFill>
                  <a:srgbClr val="000000"/>
                </a:solidFill>
              </a:rPr>
              <a:t>the</a:t>
            </a:r>
            <a:r>
              <a:rPr>
                <a:solidFill>
                  <a:srgbClr val="BBBBBB"/>
                </a:solidFill>
              </a:rPr>
              <a:t> </a:t>
            </a:r>
            <a:r>
              <a:rPr>
                <a:solidFill>
                  <a:srgbClr val="000000"/>
                </a:solidFill>
              </a:rPr>
              <a:t>Notifier</a:t>
            </a:r>
            <a:r>
              <a:rPr>
                <a:solidFill>
                  <a:srgbClr val="BBBBBB"/>
                </a:solidFill>
              </a:rPr>
              <a:t> </a:t>
            </a:r>
            <a:r>
              <a:rPr>
                <a:solidFill>
                  <a:srgbClr val="000000"/>
                </a:solidFill>
              </a:rPr>
              <a:t>of</a:t>
            </a:r>
            <a:r>
              <a:rPr>
                <a:solidFill>
                  <a:srgbClr val="BBBBBB"/>
                </a:solidFill>
              </a:rPr>
              <a:t> </a:t>
            </a:r>
            <a:r>
              <a:rPr>
                <a:solidFill>
                  <a:srgbClr val="000000"/>
                </a:solidFill>
              </a:rPr>
              <a:t>each</a:t>
            </a:r>
            <a:r>
              <a:rPr>
                <a:solidFill>
                  <a:srgbClr val="BBBBBB"/>
                </a:solidFill>
              </a:rPr>
              <a:t> </a:t>
            </a:r>
            <a:r>
              <a:rPr>
                <a:solidFill>
                  <a:srgbClr val="000000"/>
                </a:solidFill>
              </a:rPr>
              <a:t>line</a:t>
            </a:r>
            <a:r>
              <a:rPr>
                <a:solidFill>
                  <a:srgbClr val="BBBBBB"/>
                </a:solidFill>
              </a:rPr>
              <a:t> </a:t>
            </a:r>
            <a:r>
              <a:rPr>
                <a:solidFill>
                  <a:srgbClr val="000000"/>
                </a:solidFill>
              </a:rPr>
              <a:t>item</a:t>
            </a:r>
            <a:r>
              <a:rPr>
                <a:solidFill>
                  <a:srgbClr val="000000"/>
                </a:solidFill>
              </a:rPr>
              <a:t>.</a:t>
            </a:r>
            <a:r>
              <a:rPr>
                <a:solidFill>
                  <a:srgbClr val="BBBBBB"/>
                </a:solidFill>
              </a:rPr>
              <a:t>
</a:t>
            </a:r>
            <a:r>
              <a:rPr>
                <a:solidFill>
                  <a:srgbClr val="000000"/>
                </a:solidFill>
              </a:rPr>
              <a:t>Each</a:t>
            </a:r>
            <a:r>
              <a:rPr>
                <a:solidFill>
                  <a:srgbClr val="BBBBBB"/>
                </a:solidFill>
              </a:rPr>
              <a:t> </a:t>
            </a:r>
            <a:r>
              <a:rPr>
                <a:solidFill>
                  <a:srgbClr val="000000"/>
                </a:solidFill>
              </a:rPr>
              <a:t>time</a:t>
            </a:r>
            <a:r>
              <a:rPr>
                <a:solidFill>
                  <a:srgbClr val="BBBBBB"/>
                </a:solidFill>
              </a:rPr>
              <a:t> </a:t>
            </a:r>
            <a:r>
              <a:rPr>
                <a:solidFill>
                  <a:srgbClr val="000000"/>
                </a:solidFill>
              </a:rPr>
              <a:t>the</a:t>
            </a:r>
            <a:r>
              <a:rPr>
                <a:solidFill>
                  <a:srgbClr val="BBBBBB"/>
                </a:solidFill>
              </a:rPr>
              <a:t> </a:t>
            </a:r>
            <a:r>
              <a:rPr>
                <a:solidFill>
                  <a:srgbClr val="000000"/>
                </a:solidFill>
              </a:rPr>
              <a:t>Notifier</a:t>
            </a:r>
            <a:r>
              <a:rPr>
                <a:solidFill>
                  <a:srgbClr val="BBBBBB"/>
                </a:solidFill>
              </a:rPr>
              <a:t> </a:t>
            </a:r>
            <a:r>
              <a:rPr>
                <a:solidFill>
                  <a:srgbClr val="000000"/>
                </a:solidFill>
              </a:rPr>
              <a:t>emits</a:t>
            </a:r>
            <a:r>
              <a:rPr>
                <a:solidFill>
                  <a:srgbClr val="BBBBBB"/>
                </a:solidFill>
              </a:rPr>
              <a:t> </a:t>
            </a:r>
            <a:r>
              <a:rPr>
                <a:solidFill>
                  <a:srgbClr val="000000"/>
                </a:solidFill>
              </a:rPr>
              <a:t>a</a:t>
            </a:r>
            <a:r>
              <a:rPr>
                <a:solidFill>
                  <a:srgbClr val="BBBBBB"/>
                </a:solidFill>
              </a:rPr>
              <a:t> </a:t>
            </a:r>
            <a:r>
              <a:rPr>
                <a:solidFill>
                  <a:srgbClr val="000000"/>
                </a:solidFill>
              </a:rPr>
              <a:t>value</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update</a:t>
            </a:r>
            <a:r>
              <a:rPr>
                <a:solidFill>
                  <a:srgbClr val="BBBBBB"/>
                </a:solidFill>
              </a:rPr>
              <a:t> </a:t>
            </a:r>
            <a:r>
              <a:rPr>
                <a:solidFill>
                  <a:srgbClr val="000000"/>
                </a:solidFill>
              </a:rPr>
              <a:t>the</a:t>
            </a:r>
            <a:r>
              <a:rPr>
                <a:solidFill>
                  <a:srgbClr val="BBBBBB"/>
                </a:solidFill>
              </a:rPr>
              <a:t> </a:t>
            </a:r>
            <a:r>
              <a:rPr>
                <a:solidFill>
                  <a:srgbClr val="000000"/>
                </a:solidFill>
              </a:rPr>
              <a:t>appropriate</a:t>
            </a:r>
            <a:r>
              <a:rPr>
                <a:solidFill>
                  <a:srgbClr val="BBBBBB"/>
                </a:solidFill>
              </a:rPr>
              <a:t> </a:t>
            </a:r>
            <a:r>
              <a:rPr>
                <a:solidFill>
                  <a:srgbClr val="000000"/>
                </a:solidFill>
              </a:rPr>
              <a:t>element</a:t>
            </a:r>
            <a:r>
              <a:rPr>
                <a:solidFill>
                  <a:srgbClr val="BBBBBB"/>
                </a:solidFill>
              </a:rPr>
              <a:t> </a:t>
            </a:r>
            <a:r>
              <a:rPr>
                <a:solidFill>
                  <a:srgbClr val="2C2CFF"/>
                </a:solidFill>
              </a:rPr>
              <a:t>in</a:t>
            </a:r>
            <a:r>
              <a:rPr>
                <a:solidFill>
                  <a:srgbClr val="BBBBBB"/>
                </a:solidFill>
              </a:rPr>
              <a:t> </a:t>
            </a:r>
            <a:r>
              <a:rPr>
                <a:solidFill>
                  <a:srgbClr val="000000"/>
                </a:solidFill>
              </a:rPr>
              <a:t>our</a:t>
            </a:r>
            <a:r>
              <a:rPr>
                <a:solidFill>
                  <a:srgbClr val="BBBBBB"/>
                </a:solidFill>
              </a:rPr>
              <a:t> </a:t>
            </a:r>
            <a:r>
              <a:rPr>
                <a:solidFill>
                  <a:srgbClr val="000000"/>
                </a:solidFill>
              </a:rPr>
              <a:t>value</a:t>
            </a:r>
            <a:r>
              <a:rPr>
                <a:solidFill>
                  <a:srgbClr val="BBBBBB"/>
                </a:solidFill>
              </a:rPr>
              <a:t> </a:t>
            </a:r>
            <a:r>
              <a:rPr>
                <a:solidFill>
                  <a:srgbClr val="000000"/>
                </a:solidFill>
              </a:rPr>
              <a:t>array</a:t>
            </a:r>
            <a:r>
              <a:rPr>
                <a:solidFill>
                  <a:srgbClr val="000000"/>
                </a:solidFill>
              </a:rPr>
              <a:t>.</a:t>
            </a:r>
            <a:r>
              <a:rPr>
                <a:solidFill>
                  <a:srgbClr val="BBBBBB"/>
                </a:solidFill>
              </a:rPr>
              <a:t>
</a:t>
            </a:r>
            <a:r>
              <a:rPr>
                <a:solidFill>
                  <a:srgbClr val="000000"/>
                </a:solidFill>
              </a:rPr>
              <a:t>Now</a:t>
            </a:r>
            <a:r>
              <a:rPr>
                <a:solidFill>
                  <a:srgbClr val="BBBBBB"/>
                </a:solidFill>
              </a:rPr>
              <a:t> </a:t>
            </a:r>
            <a:r>
              <a:rPr>
                <a:solidFill>
                  <a:srgbClr val="000000"/>
                </a:solidFill>
              </a:rPr>
              <a:t>we</a:t>
            </a:r>
            <a:r>
              <a:rPr>
                <a:solidFill>
                  <a:srgbClr val="BBBBBB"/>
                </a:solidFill>
              </a:rPr>
              <a:t> </a:t>
            </a:r>
            <a:r>
              <a:rPr>
                <a:solidFill>
                  <a:srgbClr val="000000"/>
                </a:solidFill>
              </a:rPr>
              <a:t>don</a:t>
            </a:r>
            <a:r>
              <a:rPr>
                <a:solidFill>
                  <a:srgbClr val="A61717"/>
                </a:solidFill>
              </a:rPr>
              <a:t>’</a:t>
            </a:r>
            <a:r>
              <a:rPr>
                <a:solidFill>
                  <a:srgbClr val="000000"/>
                </a:solidFill>
              </a:rPr>
              <a:t>t</a:t>
            </a:r>
            <a:r>
              <a:rPr>
                <a:solidFill>
                  <a:srgbClr val="BBBBBB"/>
                </a:solidFill>
              </a:rPr>
              <a:t> </a:t>
            </a:r>
            <a:r>
              <a:rPr>
                <a:solidFill>
                  <a:srgbClr val="000000"/>
                </a:solidFill>
              </a:rPr>
              <a:t>even</a:t>
            </a:r>
            <a:r>
              <a:rPr>
                <a:solidFill>
                  <a:srgbClr val="BBBBBB"/>
                </a:solidFill>
              </a:rPr>
              <a:t> </a:t>
            </a:r>
            <a:r>
              <a:rPr>
                <a:solidFill>
                  <a:srgbClr val="000000"/>
                </a:solidFill>
              </a:rPr>
              <a:t>need</a:t>
            </a:r>
            <a:r>
              <a:rPr>
                <a:solidFill>
                  <a:srgbClr val="BBBBBB"/>
                </a:solidFill>
              </a:rPr>
              <a:t> </a:t>
            </a:r>
            <a:r>
              <a:rPr>
                <a:solidFill>
                  <a:srgbClr val="000000"/>
                </a:solidFill>
              </a:rPr>
              <a:t>to</a:t>
            </a:r>
            <a:r>
              <a:rPr>
                <a:solidFill>
                  <a:srgbClr val="BBBBBB"/>
                </a:solidFill>
              </a:rPr>
              <a:t> </a:t>
            </a:r>
            <a:r>
              <a:rPr>
                <a:solidFill>
                  <a:srgbClr val="000000"/>
                </a:solidFill>
              </a:rPr>
              <a:t>think</a:t>
            </a:r>
            <a:r>
              <a:rPr>
                <a:solidFill>
                  <a:srgbClr val="BBBBBB"/>
                </a:solidFill>
              </a:rPr>
              <a:t> </a:t>
            </a:r>
            <a:r>
              <a:rPr>
                <a:solidFill>
                  <a:srgbClr val="000000"/>
                </a:solidFill>
              </a:rPr>
              <a:t>about</a:t>
            </a:r>
            <a:r>
              <a:rPr>
                <a:solidFill>
                  <a:srgbClr val="BBBBBB"/>
                </a:solidFill>
              </a:rPr>
              <a:t> </a:t>
            </a:r>
            <a:r>
              <a:rPr>
                <a:solidFill>
                  <a:srgbClr val="000000"/>
                </a:solidFill>
              </a:rPr>
              <a:t>what</a:t>
            </a:r>
            <a:r>
              <a:rPr>
                <a:solidFill>
                  <a:srgbClr val="BBBBBB"/>
                </a:solidFill>
              </a:rPr>
              <a:t> </a:t>
            </a:r>
            <a:r>
              <a:rPr>
                <a:solidFill>
                  <a:srgbClr val="2C2CFF"/>
                </a:solidFill>
              </a:rPr>
              <a:t>is</a:t>
            </a:r>
            <a:r>
              <a:rPr>
                <a:solidFill>
                  <a:srgbClr val="BBBBBB"/>
                </a:solidFill>
              </a:rPr>
              <a:t> </a:t>
            </a:r>
            <a:r>
              <a:rPr>
                <a:solidFill>
                  <a:srgbClr val="000000"/>
                </a:solidFill>
              </a:rPr>
              <a:t>going</a:t>
            </a:r>
            <a:r>
              <a:rPr>
                <a:solidFill>
                  <a:srgbClr val="BBBBBB"/>
                </a:solidFill>
              </a:rPr>
              <a:t> </a:t>
            </a:r>
            <a:r>
              <a:rPr>
                <a:solidFill>
                  <a:srgbClr val="000000"/>
                </a:solidFill>
              </a:rPr>
              <a:t>on</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child</a:t>
            </a:r>
            <a:r>
              <a:rPr>
                <a:solidFill>
                  <a:srgbClr val="BBBBBB"/>
                </a:solidFill>
              </a:rPr>
              <a:t> </a:t>
            </a:r>
            <a:r>
              <a:rPr>
                <a:solidFill>
                  <a:srgbClr val="2C2CFF"/>
                </a:solidFill>
              </a:rPr>
              <a:t>in</a:t>
            </a:r>
            <a:r>
              <a:rPr>
                <a:solidFill>
                  <a:srgbClr val="BBBBBB"/>
                </a:solidFill>
              </a:rPr>
              <a:t> </a:t>
            </a:r>
            <a:r>
              <a:rPr>
                <a:solidFill>
                  <a:srgbClr val="000000"/>
                </a:solidFill>
              </a:rPr>
              <a:t>order</a:t>
            </a:r>
            <a:r>
              <a:rPr>
                <a:solidFill>
                  <a:srgbClr val="BBBBBB"/>
                </a:solidFill>
              </a:rPr>
              <a:t> </a:t>
            </a:r>
            <a:r>
              <a:rPr>
                <a:solidFill>
                  <a:srgbClr val="000000"/>
                </a:solidFill>
              </a:rPr>
              <a:t>to</a:t>
            </a:r>
            <a:r>
              <a:rPr>
                <a:solidFill>
                  <a:srgbClr val="BBBBBB"/>
                </a:solidFill>
              </a:rPr>
              <a:t> </a:t>
            </a:r>
            <a:r>
              <a:rPr>
                <a:solidFill>
                  <a:srgbClr val="000000"/>
                </a:solidFill>
              </a:rPr>
              <a:t>get</a:t>
            </a:r>
            <a:r>
              <a:rPr>
                <a:solidFill>
                  <a:srgbClr val="BBBBBB"/>
                </a:solidFill>
              </a:rPr>
              <a:t> </a:t>
            </a:r>
            <a:r>
              <a:rPr>
                <a:solidFill>
                  <a:srgbClr val="000000"/>
                </a:solidFill>
              </a:rPr>
              <a:t>the</a:t>
            </a:r>
            <a:r>
              <a:rPr>
                <a:solidFill>
                  <a:srgbClr val="BBBBBB"/>
                </a:solidFill>
              </a:rPr>
              <a:t> </a:t>
            </a:r>
            <a:r>
              <a:rPr>
                <a:solidFill>
                  <a:srgbClr val="000000"/>
                </a:solidFill>
              </a:rPr>
              <a:t>values</a:t>
            </a:r>
            <a:r>
              <a:rPr>
                <a:solidFill>
                  <a:srgbClr val="BBBBBB"/>
                </a:solidFill>
              </a:rPr>
              <a:t> </a:t>
            </a:r>
            <a:r>
              <a:rPr>
                <a:solidFill>
                  <a:srgbClr val="000000"/>
                </a:solidFill>
              </a:rPr>
              <a:t>from</a:t>
            </a:r>
            <a:r>
              <a:rPr>
                <a:solidFill>
                  <a:srgbClr val="BBBBBB"/>
                </a:solidFill>
              </a:rPr>
              <a:t> </a:t>
            </a:r>
            <a:r>
              <a:rPr>
                <a:solidFill>
                  <a:srgbClr val="000000"/>
                </a:solidFill>
              </a:rPr>
              <a:t>them</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could</a:t>
            </a:r>
            <a:r>
              <a:rPr>
                <a:solidFill>
                  <a:srgbClr val="BBBBBB"/>
                </a:solidFill>
              </a:rPr>
              <a:t> </a:t>
            </a:r>
            <a:r>
              <a:rPr>
                <a:solidFill>
                  <a:srgbClr val="000000"/>
                </a:solidFill>
              </a:rPr>
              <a:t>do</a:t>
            </a:r>
            <a:r>
              <a:rPr>
                <a:solidFill>
                  <a:srgbClr val="BBBBBB"/>
                </a:solidFill>
              </a:rPr>
              <a:t> </a:t>
            </a:r>
            <a:r>
              <a:rPr>
                <a:solidFill>
                  <a:srgbClr val="000000"/>
                </a:solidFill>
              </a:rPr>
              <a:t>this</a:t>
            </a:r>
            <a:r>
              <a:rPr>
                <a:solidFill>
                  <a:srgbClr val="BBBBBB"/>
                </a:solidFill>
              </a:rPr>
              <a:t> </a:t>
            </a:r>
            <a:r>
              <a:rPr>
                <a:solidFill>
                  <a:srgbClr val="000000"/>
                </a:solidFill>
              </a:rPr>
              <a:t>by</a:t>
            </a:r>
            <a:r>
              <a:rPr>
                <a:solidFill>
                  <a:srgbClr val="BBBBBB"/>
                </a:solidFill>
              </a:rPr>
              <a:t> </a:t>
            </a:r>
            <a:r>
              <a:rPr>
                <a:solidFill>
                  <a:srgbClr val="000000"/>
                </a:solidFill>
              </a:rPr>
              <a:t>querying</a:t>
            </a:r>
            <a:r>
              <a:rPr>
                <a:solidFill>
                  <a:srgbClr val="BBBBBB"/>
                </a:solidFill>
              </a:rPr>
              <a:t> </a:t>
            </a:r>
            <a:r>
              <a:rPr>
                <a:solidFill>
                  <a:srgbClr val="000000"/>
                </a:solidFill>
              </a:rPr>
              <a:t>each</a:t>
            </a:r>
            <a:r>
              <a:rPr>
                <a:solidFill>
                  <a:srgbClr val="BBBBBB"/>
                </a:solidFill>
              </a:rPr>
              <a:t> </a:t>
            </a:r>
            <a:r>
              <a:rPr>
                <a:solidFill>
                  <a:srgbClr val="000000"/>
                </a:solidFill>
              </a:rPr>
              <a:t>child</a:t>
            </a:r>
            <a:r>
              <a:rPr>
                <a:solidFill>
                  <a:srgbClr val="BBBBBB"/>
                </a:solidFill>
              </a:rPr>
              <a:t> </a:t>
            </a:r>
            <a:r>
              <a:rPr>
                <a:solidFill>
                  <a:srgbClr val="000000"/>
                </a:solidFill>
              </a:rPr>
              <a:t>component</a:t>
            </a:r>
            <a:r>
              <a:rPr>
                <a:solidFill>
                  <a:srgbClr val="BBBBBB"/>
                </a:solidFill>
              </a:rPr>
              <a:t> </a:t>
            </a:r>
            <a:r>
              <a:rPr>
                <a:solidFill>
                  <a:srgbClr val="2C2CFF"/>
                </a:solidFill>
              </a:rPr>
              <a:t>for</a:t>
            </a:r>
            <a:r>
              <a:rPr>
                <a:solidFill>
                  <a:srgbClr val="BBBBBB"/>
                </a:solidFill>
              </a:rPr>
              <a:t> </a:t>
            </a:r>
            <a:r>
              <a:rPr>
                <a:solidFill>
                  <a:srgbClr val="000000"/>
                </a:solidFill>
              </a:rPr>
              <a:t>its</a:t>
            </a:r>
            <a:r>
              <a:rPr>
                <a:solidFill>
                  <a:srgbClr val="BBBBBB"/>
                </a:solidFill>
              </a:rPr>
              <a:t> </a:t>
            </a:r>
            <a:r>
              <a:rPr>
                <a:solidFill>
                  <a:srgbClr val="000000"/>
                </a:solidFill>
              </a:rPr>
              <a:t>value</a:t>
            </a:r>
            <a:r>
              <a:rPr>
                <a:solidFill>
                  <a:srgbClr val="BBBBBB"/>
                </a:solidFill>
              </a:rPr>
              <a:t> </a:t>
            </a:r>
            <a:r>
              <a:rPr>
                <a:solidFill>
                  <a:srgbClr val="000000"/>
                </a:solidFill>
              </a:rPr>
              <a:t>when</a:t>
            </a:r>
            <a:r>
              <a:rPr>
                <a:solidFill>
                  <a:srgbClr val="BBBBBB"/>
                </a:solidFill>
              </a:rPr>
              <a:t> </a:t>
            </a:r>
            <a:r>
              <a:rPr>
                <a:solidFill>
                  <a:srgbClr val="000000"/>
                </a:solidFill>
              </a:rPr>
              <a:t>we</a:t>
            </a:r>
            <a:r>
              <a:rPr>
                <a:solidFill>
                  <a:srgbClr val="BBBBBB"/>
                </a:solidFill>
              </a:rPr>
              <a:t> </a:t>
            </a:r>
            <a:r>
              <a:rPr>
                <a:solidFill>
                  <a:srgbClr val="000000"/>
                </a:solidFill>
              </a:rPr>
              <a:t>need</a:t>
            </a:r>
            <a:r>
              <a:rPr>
                <a:solidFill>
                  <a:srgbClr val="BBBBBB"/>
                </a:solidFill>
              </a:rPr>
              <a:t> </a:t>
            </a:r>
            <a:r>
              <a:rPr>
                <a:solidFill>
                  <a:srgbClr val="000000"/>
                </a:solidFill>
              </a:rPr>
              <a:t>it</a:t>
            </a:r>
            <a:r>
              <a:rPr>
                <a:solidFill>
                  <a:srgbClr val="000000"/>
                </a:solidFill>
              </a:rPr>
              <a:t>,</a:t>
            </a:r>
            <a:r>
              <a:rPr>
                <a:solidFill>
                  <a:srgbClr val="BBBBBB"/>
                </a:solidFill>
              </a:rPr>
              <a:t> </a:t>
            </a:r>
            <a:r>
              <a:rPr>
                <a:solidFill>
                  <a:srgbClr val="000000"/>
                </a:solidFill>
              </a:rPr>
              <a:t>but</a:t>
            </a:r>
            <a:r>
              <a:rPr>
                <a:solidFill>
                  <a:srgbClr val="BBBBBB"/>
                </a:solidFill>
              </a:rPr>
              <a:t> </a:t>
            </a:r>
            <a:r>
              <a:rPr>
                <a:solidFill>
                  <a:srgbClr val="000000"/>
                </a:solidFill>
              </a:rPr>
              <a:t>this</a:t>
            </a:r>
            <a:r>
              <a:rPr>
                <a:solidFill>
                  <a:srgbClr val="BBBBBB"/>
                </a:solidFill>
              </a:rPr>
              <a:t> </a:t>
            </a:r>
            <a:r>
              <a:rPr>
                <a:solidFill>
                  <a:srgbClr val="2C2CFF"/>
                </a:solidFill>
              </a:rPr>
              <a:t>is</a:t>
            </a:r>
            <a:r>
              <a:rPr>
                <a:solidFill>
                  <a:srgbClr val="BBBBBB"/>
                </a:solidFill>
              </a:rPr>
              <a:t> </a:t>
            </a:r>
            <a:r>
              <a:rPr>
                <a:solidFill>
                  <a:srgbClr val="000000"/>
                </a:solidFill>
              </a:rPr>
              <a:t>a</a:t>
            </a:r>
            <a:r>
              <a:rPr>
                <a:solidFill>
                  <a:srgbClr val="BBBBBB"/>
                </a:solidFill>
              </a:rPr>
              <a:t> </a:t>
            </a:r>
            <a:r>
              <a:rPr>
                <a:solidFill>
                  <a:srgbClr val="000000"/>
                </a:solidFill>
              </a:rPr>
              <a:t>much</a:t>
            </a:r>
            <a:r>
              <a:rPr>
                <a:solidFill>
                  <a:srgbClr val="BBBBBB"/>
                </a:solidFill>
              </a:rPr>
              <a:t> </a:t>
            </a:r>
            <a:r>
              <a:rPr>
                <a:solidFill>
                  <a:srgbClr val="000000"/>
                </a:solidFill>
              </a:rPr>
              <a:t>nicer</a:t>
            </a:r>
            <a:r>
              <a:rPr>
                <a:solidFill>
                  <a:srgbClr val="BBBBBB"/>
                </a:solidFill>
              </a:rPr>
              <a:t> </a:t>
            </a:r>
            <a:r>
              <a:rPr>
                <a:solidFill>
                  <a:srgbClr val="000000"/>
                </a:solidFill>
              </a:rPr>
              <a:t>solution</a:t>
            </a:r>
            <a:r>
              <a:rPr>
                <a:solidFill>
                  <a:srgbClr val="BBBBBB"/>
                </a:solidFill>
              </a:rPr>
              <a:t> </a:t>
            </a:r>
            <a:r>
              <a:rPr>
                <a:solidFill>
                  <a:srgbClr val="2C2CFF"/>
                </a:solidFill>
              </a:rPr>
              <a:t>and</a:t>
            </a:r>
            <a:r>
              <a:rPr>
                <a:solidFill>
                  <a:srgbClr val="BBBBBB"/>
                </a:solidFill>
              </a:rPr>
              <a:t> </a:t>
            </a:r>
            <a:r>
              <a:rPr>
                <a:solidFill>
                  <a:srgbClr val="000000"/>
                </a:solidFill>
              </a:rPr>
              <a:t>gives</a:t>
            </a:r>
            <a:r>
              <a:rPr>
                <a:solidFill>
                  <a:srgbClr val="BBBBBB"/>
                </a:solidFill>
              </a:rPr>
              <a:t> </a:t>
            </a:r>
            <a:r>
              <a:rPr>
                <a:solidFill>
                  <a:srgbClr val="000000"/>
                </a:solidFill>
              </a:rPr>
              <a:t>us</a:t>
            </a:r>
            <a:r>
              <a:rPr>
                <a:solidFill>
                  <a:srgbClr val="BBBBBB"/>
                </a:solidFill>
              </a:rPr>
              <a:t> </a:t>
            </a:r>
            <a:r>
              <a:rPr>
                <a:solidFill>
                  <a:srgbClr val="000000"/>
                </a:solidFill>
              </a:rPr>
              <a:t>real</a:t>
            </a:r>
            <a:r>
              <a:rPr>
                <a:solidFill>
                  <a:srgbClr val="BBBBBB"/>
                </a:solidFill>
              </a:rPr>
              <a:t> </a:t>
            </a:r>
            <a:r>
              <a:rPr>
                <a:solidFill>
                  <a:srgbClr val="000000"/>
                </a:solidFill>
              </a:rPr>
              <a:t>time</a:t>
            </a:r>
            <a:r>
              <a:rPr>
                <a:solidFill>
                  <a:srgbClr val="BBBBBB"/>
                </a:solidFill>
              </a:rPr>
              <a:t> </a:t>
            </a:r>
            <a:r>
              <a:rPr>
                <a:solidFill>
                  <a:srgbClr val="000000"/>
                </a:solidFill>
              </a:rPr>
              <a:t>updates</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BBBBBB"/>
                </a:solidFill>
              </a:rPr>
              <a:t> </a:t>
            </a:r>
            <a:r>
              <a:rPr>
                <a:solidFill>
                  <a:srgbClr val="2C2CFF"/>
                </a:solidFill>
              </a:rPr>
              <a:t>class</a:t>
            </a:r>
            <a:r>
              <a:rPr>
                <a:solidFill>
                  <a:srgbClr val="000000"/>
                </a:solidFill>
              </a:rPr>
              <a:t>.</a:t>
            </a:r>
            <a:r>
              <a:rPr>
                <a:solidFill>
                  <a:srgbClr val="BBBBBB"/>
                </a:solidFill>
              </a:rPr>
              <a:t>
</a:t>
            </a:r>
            <a:r>
              <a:rPr>
                <a:solidFill>
                  <a:srgbClr val="BBBBBB"/>
                </a:solidFill>
              </a:rPr>
              <a:t>
</a:t>
            </a:r>
            <a:r>
              <a:rPr>
                <a:solidFill>
                  <a:srgbClr val="BBBBBB"/>
                </a:solidFill>
              </a:rPr>
              <a:t>
</a:t>
            </a:r>
            <a:r>
              <a:rPr>
                <a:solidFill>
                  <a:srgbClr val="A61717"/>
                </a:solidFill>
              </a:rPr>
              <a:t>#</a:t>
            </a:r>
            <a:r>
              <a:rPr>
                <a:solidFill>
                  <a:srgbClr val="A61717"/>
                </a:solidFill>
              </a:rPr>
              <a:t>#</a:t>
            </a:r>
            <a:r>
              <a:rPr>
                <a:solidFill>
                  <a:srgbClr val="BBBBBB"/>
                </a:solidFill>
              </a:rPr>
              <a:t> </a:t>
            </a:r>
            <a:r>
              <a:rPr>
                <a:solidFill>
                  <a:srgbClr val="000000"/>
                </a:solidFill>
              </a:rPr>
              <a:t>Summary</a:t>
            </a:r>
            <a:r>
              <a:rPr>
                <a:solidFill>
                  <a:srgbClr val="BBBBBB"/>
                </a:solidFill>
              </a:rPr>
              <a:t>
</a:t>
            </a:r>
            <a:r>
              <a:rPr>
                <a:solidFill>
                  <a:srgbClr val="000000"/>
                </a:solidFill>
              </a:rPr>
              <a:t>Passing</a:t>
            </a:r>
            <a:r>
              <a:rPr>
                <a:solidFill>
                  <a:srgbClr val="BBBBBB"/>
                </a:solidFill>
              </a:rPr>
              <a:t> </a:t>
            </a:r>
            <a:r>
              <a:rPr>
                <a:solidFill>
                  <a:srgbClr val="000000"/>
                </a:solidFill>
              </a:rPr>
              <a:t>information</a:t>
            </a:r>
            <a:r>
              <a:rPr>
                <a:solidFill>
                  <a:srgbClr val="BBBBBB"/>
                </a:solidFill>
              </a:rPr>
              <a:t> </a:t>
            </a:r>
            <a:r>
              <a:rPr>
                <a:solidFill>
                  <a:srgbClr val="000000"/>
                </a:solidFill>
              </a:rPr>
              <a:t>between</a:t>
            </a:r>
            <a:r>
              <a:rPr>
                <a:solidFill>
                  <a:srgbClr val="BBBBBB"/>
                </a:solidFill>
              </a:rPr>
              <a:t> </a:t>
            </a:r>
            <a:r>
              <a:rPr>
                <a:solidFill>
                  <a:srgbClr val="000000"/>
                </a:solidFill>
              </a:rPr>
              <a:t>components</a:t>
            </a:r>
            <a:r>
              <a:rPr>
                <a:solidFill>
                  <a:srgbClr val="BBBBBB"/>
                </a:solidFill>
              </a:rPr>
              <a:t> </a:t>
            </a:r>
            <a:r>
              <a:rPr>
                <a:solidFill>
                  <a:srgbClr val="2C2CFF"/>
                </a:solidFill>
              </a:rPr>
              <a:t>is</a:t>
            </a:r>
            <a:r>
              <a:rPr>
                <a:solidFill>
                  <a:srgbClr val="BBBBBB"/>
                </a:solidFill>
              </a:rPr>
              <a:t> </a:t>
            </a:r>
            <a:r>
              <a:rPr>
                <a:solidFill>
                  <a:srgbClr val="000000"/>
                </a:solidFill>
              </a:rPr>
              <a:t>critical</a:t>
            </a:r>
            <a:r>
              <a:rPr>
                <a:solidFill>
                  <a:srgbClr val="BBBBBB"/>
                </a:solidFill>
              </a:rPr>
              <a:t> </a:t>
            </a:r>
            <a:r>
              <a:rPr>
                <a:solidFill>
                  <a:srgbClr val="000000"/>
                </a:solidFill>
              </a:rPr>
              <a:t>to</a:t>
            </a:r>
            <a:r>
              <a:rPr>
                <a:solidFill>
                  <a:srgbClr val="BBBBBB"/>
                </a:solidFill>
              </a:rPr>
              <a:t> </a:t>
            </a:r>
            <a:r>
              <a:rPr>
                <a:solidFill>
                  <a:srgbClr val="000000"/>
                </a:solidFill>
              </a:rPr>
              <a:t>developing</a:t>
            </a:r>
            <a:r>
              <a:rPr>
                <a:solidFill>
                  <a:srgbClr val="BBBBBB"/>
                </a:solidFill>
              </a:rPr>
              <a:t> </a:t>
            </a:r>
            <a:r>
              <a:rPr>
                <a:solidFill>
                  <a:srgbClr val="000000"/>
                </a:solidFill>
              </a:rPr>
              <a:t>web</a:t>
            </a:r>
            <a:r>
              <a:rPr>
                <a:solidFill>
                  <a:srgbClr val="BBBBBB"/>
                </a:solidFill>
              </a:rPr>
              <a:t> </a:t>
            </a:r>
            <a:r>
              <a:rPr>
                <a:solidFill>
                  <a:srgbClr val="000000"/>
                </a:solidFill>
              </a:rPr>
              <a:t>applications</a:t>
            </a:r>
            <a:r>
              <a:rPr>
                <a:solidFill>
                  <a:srgbClr val="000000"/>
                </a:solidFill>
              </a:rPr>
              <a:t>.</a:t>
            </a:r>
            <a:r>
              <a:rPr>
                <a:solidFill>
                  <a:srgbClr val="BBBBBB"/>
                </a:solidFill>
              </a:rPr>
              <a:t>  </a:t>
            </a:r>
            <a:r>
              <a:rPr>
                <a:solidFill>
                  <a:srgbClr val="000000"/>
                </a:solidFill>
              </a:rPr>
              <a:t>Passing</a:t>
            </a:r>
            <a:r>
              <a:rPr>
                <a:solidFill>
                  <a:srgbClr val="BBBBBB"/>
                </a:solidFill>
              </a:rPr>
              <a:t> </a:t>
            </a:r>
            <a:r>
              <a:rPr>
                <a:solidFill>
                  <a:srgbClr val="000000"/>
                </a:solidFill>
              </a:rPr>
              <a:t>information</a:t>
            </a:r>
            <a:r>
              <a:rPr>
                <a:solidFill>
                  <a:srgbClr val="BBBBBB"/>
                </a:solidFill>
              </a:rPr>
              <a:t> </a:t>
            </a:r>
            <a:r>
              <a:rPr>
                <a:solidFill>
                  <a:srgbClr val="2C2CFF"/>
                </a:solidFill>
              </a:rPr>
              <a:t>is</a:t>
            </a:r>
            <a:r>
              <a:rPr>
                <a:solidFill>
                  <a:srgbClr val="BBBBBB"/>
                </a:solidFill>
              </a:rPr>
              <a:t> </a:t>
            </a:r>
            <a:r>
              <a:rPr>
                <a:solidFill>
                  <a:srgbClr val="000000"/>
                </a:solidFill>
              </a:rPr>
              <a:t>simple</a:t>
            </a:r>
            <a:r>
              <a:rPr>
                <a:solidFill>
                  <a:srgbClr val="BBBBBB"/>
                </a:solidFill>
              </a:rPr>
              <a:t> </a:t>
            </a:r>
            <a:r>
              <a:rPr>
                <a:solidFill>
                  <a:srgbClr val="000000"/>
                </a:solidFill>
              </a:rPr>
              <a:t>from</a:t>
            </a:r>
            <a:r>
              <a:rPr>
                <a:solidFill>
                  <a:srgbClr val="BBBBBB"/>
                </a:solidFill>
              </a:rPr>
              <a:t> </a:t>
            </a:r>
            <a:r>
              <a:rPr>
                <a:solidFill>
                  <a:srgbClr val="000000"/>
                </a:solidFill>
              </a:rPr>
              <a:t>parent</a:t>
            </a:r>
            <a:r>
              <a:rPr>
                <a:solidFill>
                  <a:srgbClr val="BBBBBB"/>
                </a:solidFill>
              </a:rPr>
              <a:t> </a:t>
            </a:r>
            <a:r>
              <a:rPr>
                <a:solidFill>
                  <a:srgbClr val="000000"/>
                </a:solidFill>
              </a:rPr>
              <a:t>to</a:t>
            </a:r>
            <a:r>
              <a:rPr>
                <a:solidFill>
                  <a:srgbClr val="BBBBBB"/>
                </a:solidFill>
              </a:rPr>
              <a:t> </a:t>
            </a:r>
            <a:r>
              <a:rPr>
                <a:solidFill>
                  <a:srgbClr val="000000"/>
                </a:solidFill>
              </a:rPr>
              <a:t>child</a:t>
            </a:r>
            <a:r>
              <a:rPr>
                <a:solidFill>
                  <a:srgbClr val="BBBBBB"/>
                </a:solidFill>
              </a:rPr>
              <a:t> </a:t>
            </a:r>
            <a:r>
              <a:rPr>
                <a:solidFill>
                  <a:srgbClr val="000000"/>
                </a:solidFill>
              </a:rPr>
              <a:t>because</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BBBBBB"/>
                </a:solidFill>
              </a:rPr>
              <a:t> </a:t>
            </a:r>
            <a:r>
              <a:rPr>
                <a:solidFill>
                  <a:srgbClr val="000000"/>
                </a:solidFill>
              </a:rPr>
              <a:t>created</a:t>
            </a:r>
            <a:r>
              <a:rPr>
                <a:solidFill>
                  <a:srgbClr val="BBBBBB"/>
                </a:solidFill>
              </a:rPr>
              <a:t> </a:t>
            </a:r>
            <a:r>
              <a:rPr>
                <a:solidFill>
                  <a:srgbClr val="000000"/>
                </a:solidFill>
              </a:rPr>
              <a:t>the</a:t>
            </a:r>
            <a:r>
              <a:rPr>
                <a:solidFill>
                  <a:srgbClr val="BBBBBB"/>
                </a:solidFill>
              </a:rPr>
              <a:t> </a:t>
            </a:r>
            <a:r>
              <a:rPr>
                <a:solidFill>
                  <a:srgbClr val="000000"/>
                </a:solidFill>
              </a:rPr>
              <a:t>child</a:t>
            </a:r>
            <a:r>
              <a:rPr>
                <a:solidFill>
                  <a:srgbClr val="BBBBBB"/>
                </a:solidFill>
              </a:rPr>
              <a:t> </a:t>
            </a:r>
            <a:r>
              <a:rPr>
                <a:solidFill>
                  <a:srgbClr val="2C2CFF"/>
                </a:solidFill>
              </a:rPr>
              <a:t>and</a:t>
            </a:r>
            <a:r>
              <a:rPr>
                <a:solidFill>
                  <a:srgbClr val="BBBBBB"/>
                </a:solidFill>
              </a:rPr>
              <a:t> </a:t>
            </a:r>
            <a:r>
              <a:rPr>
                <a:solidFill>
                  <a:srgbClr val="000000"/>
                </a:solidFill>
              </a:rPr>
              <a:t>thus</a:t>
            </a:r>
            <a:r>
              <a:rPr>
                <a:solidFill>
                  <a:srgbClr val="BBBBBB"/>
                </a:solidFill>
              </a:rPr>
              <a:t> </a:t>
            </a:r>
            <a:r>
              <a:rPr>
                <a:solidFill>
                  <a:srgbClr val="000000"/>
                </a:solidFill>
              </a:rPr>
              <a:t>has</a:t>
            </a:r>
            <a:r>
              <a:rPr>
                <a:solidFill>
                  <a:srgbClr val="BBBBBB"/>
                </a:solidFill>
              </a:rPr>
              <a:t> </a:t>
            </a:r>
            <a:r>
              <a:rPr>
                <a:solidFill>
                  <a:srgbClr val="000000"/>
                </a:solidFill>
              </a:rPr>
              <a:t>a</a:t>
            </a:r>
            <a:r>
              <a:rPr>
                <a:solidFill>
                  <a:srgbClr val="BBBBBB"/>
                </a:solidFill>
              </a:rPr>
              <a:t> </a:t>
            </a:r>
            <a:r>
              <a:rPr>
                <a:solidFill>
                  <a:srgbClr val="000000"/>
                </a:solidFill>
              </a:rPr>
              <a:t>reference</a:t>
            </a:r>
            <a:r>
              <a:rPr>
                <a:solidFill>
                  <a:srgbClr val="BBBBBB"/>
                </a:solidFill>
              </a:rPr>
              <a:t> </a:t>
            </a:r>
            <a:r>
              <a:rPr>
                <a:solidFill>
                  <a:srgbClr val="000000"/>
                </a:solidFill>
              </a:rPr>
              <a:t>to</a:t>
            </a:r>
            <a:r>
              <a:rPr>
                <a:solidFill>
                  <a:srgbClr val="BBBBBB"/>
                </a:solidFill>
              </a:rPr>
              <a:t> </a:t>
            </a:r>
            <a:r>
              <a:rPr>
                <a:solidFill>
                  <a:srgbClr val="000000"/>
                </a:solidFill>
              </a:rPr>
              <a:t>it</a:t>
            </a:r>
            <a:r>
              <a:rPr>
                <a:solidFill>
                  <a:srgbClr val="000000"/>
                </a:solidFill>
              </a:rPr>
              <a:t>.</a:t>
            </a:r>
            <a:r>
              <a:rPr>
                <a:solidFill>
                  <a:srgbClr val="BBBBBB"/>
                </a:solidFill>
              </a:rPr>
              <a:t>  </a:t>
            </a:r>
            <a:r>
              <a:rPr>
                <a:solidFill>
                  <a:srgbClr val="000000"/>
                </a:solidFill>
              </a:rPr>
              <a:t>Passing</a:t>
            </a:r>
            <a:r>
              <a:rPr>
                <a:solidFill>
                  <a:srgbClr val="BBBBBB"/>
                </a:solidFill>
              </a:rPr>
              <a:t> </a:t>
            </a:r>
            <a:r>
              <a:rPr>
                <a:solidFill>
                  <a:srgbClr val="000000"/>
                </a:solidFill>
              </a:rPr>
              <a:t>information</a:t>
            </a:r>
            <a:r>
              <a:rPr>
                <a:solidFill>
                  <a:srgbClr val="BBBBBB"/>
                </a:solidFill>
              </a:rPr>
              <a:t> </a:t>
            </a:r>
            <a:r>
              <a:rPr>
                <a:solidFill>
                  <a:srgbClr val="000000"/>
                </a:solidFill>
              </a:rPr>
              <a:t>from</a:t>
            </a:r>
            <a:r>
              <a:rPr>
                <a:solidFill>
                  <a:srgbClr val="BBBBBB"/>
                </a:solidFill>
              </a:rPr>
              <a:t> </a:t>
            </a:r>
            <a:r>
              <a:rPr>
                <a:solidFill>
                  <a:srgbClr val="000000"/>
                </a:solidFill>
              </a:rPr>
              <a:t>child</a:t>
            </a:r>
            <a:r>
              <a:rPr>
                <a:solidFill>
                  <a:srgbClr val="BBBBBB"/>
                </a:solidFill>
              </a:rPr>
              <a:t> </a:t>
            </a:r>
            <a:r>
              <a:rPr>
                <a:solidFill>
                  <a:srgbClr val="000000"/>
                </a:solidFill>
              </a:rPr>
              <a:t>to</a:t>
            </a:r>
            <a:r>
              <a:rPr>
                <a:solidFill>
                  <a:srgbClr val="BBBBBB"/>
                </a:solidFill>
              </a:rPr>
              <a:t> </a:t>
            </a:r>
            <a:r>
              <a:rPr>
                <a:solidFill>
                  <a:srgbClr val="000000"/>
                </a:solidFill>
              </a:rPr>
              <a:t>parent</a:t>
            </a:r>
            <a:r>
              <a:rPr>
                <a:solidFill>
                  <a:srgbClr val="BBBBBB"/>
                </a:solidFill>
              </a:rPr>
              <a:t> </a:t>
            </a:r>
            <a:r>
              <a:rPr>
                <a:solidFill>
                  <a:srgbClr val="000000"/>
                </a:solidFill>
              </a:rPr>
              <a:t>can</a:t>
            </a:r>
            <a:r>
              <a:rPr>
                <a:solidFill>
                  <a:srgbClr val="BBBBBB"/>
                </a:solidFill>
              </a:rPr>
              <a:t> </a:t>
            </a:r>
            <a:r>
              <a:rPr>
                <a:solidFill>
                  <a:srgbClr val="000000"/>
                </a:solidFill>
              </a:rPr>
              <a:t>be</a:t>
            </a:r>
            <a:r>
              <a:rPr>
                <a:solidFill>
                  <a:srgbClr val="BBBBBB"/>
                </a:solidFill>
              </a:rPr>
              <a:t> </a:t>
            </a:r>
            <a:r>
              <a:rPr>
                <a:solidFill>
                  <a:srgbClr val="000000"/>
                </a:solidFill>
              </a:rPr>
              <a:t>accomplished</a:t>
            </a:r>
            <a:r>
              <a:rPr>
                <a:solidFill>
                  <a:srgbClr val="BBBBBB"/>
                </a:solidFill>
              </a:rPr>
              <a:t> </a:t>
            </a:r>
            <a:r>
              <a:rPr>
                <a:solidFill>
                  <a:srgbClr val="2C2CFF"/>
                </a:solidFill>
              </a:rPr>
              <a:t>in</a:t>
            </a:r>
            <a:r>
              <a:rPr>
                <a:solidFill>
                  <a:srgbClr val="BBBBBB"/>
                </a:solidFill>
              </a:rPr>
              <a:t> </a:t>
            </a:r>
            <a:r>
              <a:rPr>
                <a:solidFill>
                  <a:srgbClr val="000000"/>
                </a:solidFill>
              </a:rPr>
              <a:t>Webz</a:t>
            </a:r>
            <a:r>
              <a:rPr>
                <a:solidFill>
                  <a:srgbClr val="BBBBBB"/>
                </a:solidFill>
              </a:rPr>
              <a:t> </a:t>
            </a:r>
            <a:r>
              <a:rPr>
                <a:solidFill>
                  <a:srgbClr val="000000"/>
                </a:solidFill>
              </a:rPr>
              <a:t>using</a:t>
            </a:r>
            <a:r>
              <a:rPr>
                <a:solidFill>
                  <a:srgbClr val="BBBBBB"/>
                </a:solidFill>
              </a:rPr>
              <a:t> </a:t>
            </a:r>
            <a:r>
              <a:rPr>
                <a:solidFill>
                  <a:srgbClr val="000000"/>
                </a:solidFill>
              </a:rPr>
              <a:t>the</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000000"/>
                </a:solidFill>
              </a:rPr>
              <a:t>notifier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class</a:t>
            </a:r>
            <a:r>
              <a:rPr>
                <a:solidFill>
                  <a:srgbClr val="000000"/>
                </a:solidFill>
              </a:rPr>
              <a:t>.</a:t>
            </a:r>
            <a:r>
              <a:rPr>
                <a:solidFill>
                  <a:srgbClr val="BBBBBB"/>
                </a:solidFill>
              </a:rPr>
              <a:t>  </a:t>
            </a:r>
            <a:r>
              <a:rPr>
                <a:solidFill>
                  <a:srgbClr val="000000"/>
                </a:solidFill>
              </a:rPr>
              <a:t>A</a:t>
            </a:r>
            <a:r>
              <a:rPr>
                <a:solidFill>
                  <a:srgbClr val="BBBBBB"/>
                </a:solidFill>
              </a:rPr>
              <a:t> </a:t>
            </a:r>
            <a:r>
              <a:rPr>
                <a:solidFill>
                  <a:srgbClr val="000000"/>
                </a:solidFill>
              </a:rPr>
              <a:t>child</a:t>
            </a:r>
            <a:r>
              <a:rPr>
                <a:solidFill>
                  <a:srgbClr val="BBBBBB"/>
                </a:solidFill>
              </a:rPr>
              <a:t> </a:t>
            </a:r>
            <a:r>
              <a:rPr>
                <a:solidFill>
                  <a:srgbClr val="000000"/>
                </a:solidFill>
              </a:rPr>
              <a:t>calls</a:t>
            </a:r>
            <a:r>
              <a:rPr>
                <a:solidFill>
                  <a:srgbClr val="BBBBBB"/>
                </a:solidFill>
              </a:rPr>
              <a:t> </a:t>
            </a:r>
            <a:r>
              <a:rPr>
                <a:solidFill>
                  <a:srgbClr val="000000"/>
                </a:solidFill>
              </a:rPr>
              <a:t>the</a:t>
            </a:r>
            <a:r>
              <a:rPr>
                <a:solidFill>
                  <a:srgbClr val="BBBBBB"/>
                </a:solidFill>
              </a:rPr>
              <a:t> </a:t>
            </a:r>
            <a:r>
              <a:rPr>
                <a:solidFill>
                  <a:srgbClr val="A61717"/>
                </a:solidFill>
              </a:rPr>
              <a:t>`</a:t>
            </a:r>
            <a:r>
              <a:rPr>
                <a:solidFill>
                  <a:srgbClr val="A61717"/>
                </a:solidFill>
              </a:rPr>
              <a:t>`</a:t>
            </a:r>
            <a:r>
              <a:rPr>
                <a:solidFill>
                  <a:srgbClr val="A61717"/>
                </a:solidFill>
              </a:rPr>
              <a:t>`</a:t>
            </a:r>
            <a:r>
              <a:rPr>
                <a:solidFill>
                  <a:srgbClr val="000000"/>
                </a:solidFill>
              </a:rPr>
              <a:t>notify</a:t>
            </a:r>
            <a:r>
              <a:rPr>
                <a:solidFill>
                  <a:srgbClr val="000000"/>
                </a:solidFill>
              </a:rPr>
              <a:t>(</a:t>
            </a:r>
            <a:r>
              <a:rPr>
                <a:solidFill>
                  <a:srgbClr val="000000"/>
                </a:solidFill>
              </a:rPr>
              <a:t>...</a:t>
            </a:r>
            <a:r>
              <a:rPr>
                <a:solidFill>
                  <a:srgbClr val="000000"/>
                </a:solidFill>
              </a:rPr>
              <a:t>)</a:t>
            </a:r>
            <a:r>
              <a:rPr>
                <a:solidFill>
                  <a:srgbClr val="A61717"/>
                </a:solidFill>
              </a:rPr>
              <a:t>`</a:t>
            </a:r>
            <a:r>
              <a:rPr>
                <a:solidFill>
                  <a:srgbClr val="A61717"/>
                </a:solidFill>
              </a:rPr>
              <a:t>`</a:t>
            </a:r>
            <a:r>
              <a:rPr>
                <a:solidFill>
                  <a:srgbClr val="A61717"/>
                </a:solidFill>
              </a:rPr>
              <a:t>`</a:t>
            </a:r>
            <a:r>
              <a:rPr>
                <a:solidFill>
                  <a:srgbClr val="BBBBBB"/>
                </a:solidFill>
              </a:rPr>
              <a:t> </a:t>
            </a:r>
            <a:r>
              <a:rPr>
                <a:solidFill>
                  <a:srgbClr val="000000"/>
                </a:solidFill>
              </a:rPr>
              <a:t>method</a:t>
            </a:r>
            <a:r>
              <a:rPr>
                <a:solidFill>
                  <a:srgbClr val="000000"/>
                </a:solidFill>
              </a:rPr>
              <a:t>,</a:t>
            </a:r>
            <a:r>
              <a:rPr>
                <a:solidFill>
                  <a:srgbClr val="BBBBBB"/>
                </a:solidFill>
              </a:rPr>
              <a:t> </a:t>
            </a:r>
            <a:r>
              <a:rPr>
                <a:solidFill>
                  <a:srgbClr val="2C2CFF"/>
                </a:solidFill>
              </a:rPr>
              <a:t>and</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BBBBBB"/>
                </a:solidFill>
              </a:rPr>
              <a:t> </a:t>
            </a:r>
            <a:r>
              <a:rPr>
                <a:solidFill>
                  <a:srgbClr val="000000"/>
                </a:solidFill>
              </a:rPr>
              <a:t>can</a:t>
            </a:r>
            <a:r>
              <a:rPr>
                <a:solidFill>
                  <a:srgbClr val="BBBBBB"/>
                </a:solidFill>
              </a:rPr>
              <a:t> </a:t>
            </a:r>
            <a:r>
              <a:rPr>
                <a:solidFill>
                  <a:srgbClr val="000000"/>
                </a:solidFill>
              </a:rPr>
              <a:t>subscribe</a:t>
            </a:r>
            <a:r>
              <a:rPr>
                <a:solidFill>
                  <a:srgbClr val="BBBBBB"/>
                </a:solidFill>
              </a:rPr>
              <a:t> </a:t>
            </a:r>
            <a:r>
              <a:rPr>
                <a:solidFill>
                  <a:srgbClr val="000000"/>
                </a:solidFill>
              </a:rPr>
              <a:t>to</a:t>
            </a:r>
            <a:r>
              <a:rPr>
                <a:solidFill>
                  <a:srgbClr val="BBBBBB"/>
                </a:solidFill>
              </a:rPr>
              <a:t> </a:t>
            </a:r>
            <a:r>
              <a:rPr>
                <a:solidFill>
                  <a:srgbClr val="000000"/>
                </a:solidFill>
              </a:rPr>
              <a:t>that</a:t>
            </a:r>
            <a:r>
              <a:rPr>
                <a:solidFill>
                  <a:srgbClr val="BBBBBB"/>
                </a:solidFill>
              </a:rPr>
              <a:t> </a:t>
            </a:r>
            <a:r>
              <a:rPr>
                <a:solidFill>
                  <a:srgbClr val="000000"/>
                </a:solidFill>
              </a:rPr>
              <a:t>Notifier</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BBBBBB"/>
                </a:solidFill>
              </a:rPr>
              <a:t> </a:t>
            </a:r>
            <a:r>
              <a:rPr>
                <a:solidFill>
                  <a:srgbClr val="000000"/>
                </a:solidFill>
              </a:rPr>
              <a:t>Next</a:t>
            </a:r>
            <a:r>
              <a:rPr>
                <a:solidFill>
                  <a:srgbClr val="BBBBBB"/>
                </a:solidFill>
              </a:rPr>
              <a:t> </a:t>
            </a:r>
            <a:r>
              <a:rPr>
                <a:solidFill>
                  <a:srgbClr val="000000"/>
                </a:solidFill>
              </a:rPr>
              <a:t>Step</a:t>
            </a:r>
            <a:r>
              <a:rPr>
                <a:solidFill>
                  <a:srgbClr val="BBBBBB"/>
                </a:solidFill>
              </a:rPr>
              <a:t>
</a:t>
            </a:r>
            <a:r>
              <a:rPr>
                <a:solidFill>
                  <a:srgbClr val="BBBBBB"/>
                </a:solidFill>
              </a:rPr>
              <a:t>
</a:t>
            </a:r>
            <a:r>
              <a:rPr>
                <a:solidFill>
                  <a:srgbClr val="000000"/>
                </a:solidFill>
              </a:rPr>
              <a:t>Next</a:t>
            </a:r>
            <a:r>
              <a:rPr>
                <a:solidFill>
                  <a:srgbClr val="BBBBBB"/>
                </a:solidFill>
              </a:rPr>
              <a:t> </a:t>
            </a:r>
            <a:r>
              <a:rPr>
                <a:solidFill>
                  <a:srgbClr val="000000"/>
                </a:solidFill>
              </a:rPr>
              <a:t>we</a:t>
            </a:r>
            <a:r>
              <a:rPr>
                <a:solidFill>
                  <a:srgbClr val="A61717"/>
                </a:solidFill>
              </a:rPr>
              <a:t>'</a:t>
            </a:r>
            <a:r>
              <a:rPr>
                <a:solidFill>
                  <a:srgbClr val="000000"/>
                </a:solidFill>
              </a:rPr>
              <a:t>ll</a:t>
            </a:r>
            <a:r>
              <a:rPr>
                <a:solidFill>
                  <a:srgbClr val="BBBBBB"/>
                </a:solidFill>
              </a:rPr>
              <a:t> </a:t>
            </a:r>
            <a:r>
              <a:rPr>
                <a:solidFill>
                  <a:srgbClr val="000000"/>
                </a:solidFill>
              </a:rPr>
              <a:t>learn</a:t>
            </a:r>
            <a:r>
              <a:rPr>
                <a:solidFill>
                  <a:srgbClr val="BBBBBB"/>
                </a:solidFill>
              </a:rPr>
              <a:t> </a:t>
            </a:r>
            <a:r>
              <a:rPr>
                <a:solidFill>
                  <a:srgbClr val="000000"/>
                </a:solidFill>
              </a:rPr>
              <a:t>about</a:t>
            </a:r>
            <a:r>
              <a:rPr>
                <a:solidFill>
                  <a:srgbClr val="BBBBBB"/>
                </a:solidFill>
              </a:rPr>
              <a:t> </a:t>
            </a:r>
            <a:r>
              <a:rPr>
                <a:solidFill>
                  <a:srgbClr val="000000"/>
                </a:solidFill>
              </a:rPr>
              <a:t>dialogs</a:t>
            </a:r>
            <a:r>
              <a:rPr>
                <a:solidFill>
                  <a:srgbClr val="BBBBBB"/>
                </a:solidFill>
              </a:rPr>
              <a:t> </a:t>
            </a:r>
            <a:r>
              <a:rPr>
                <a:solidFill>
                  <a:srgbClr val="2C2CFF"/>
                </a:solidFill>
              </a:rPr>
              <a:t>and</a:t>
            </a:r>
            <a:r>
              <a:rPr>
                <a:solidFill>
                  <a:srgbClr val="BBBBBB"/>
                </a:solidFill>
              </a:rPr>
              <a:t> </a:t>
            </a:r>
            <a:r>
              <a:rPr>
                <a:solidFill>
                  <a:srgbClr val="000000"/>
                </a:solidFill>
              </a:rPr>
              <a:t>popups</a:t>
            </a:r>
            <a:r>
              <a:rPr>
                <a:solidFill>
                  <a:srgbClr val="BBBBBB"/>
                </a:solidFill>
              </a:rPr>
              <a:t>  </a:t>
            </a:r>
            <a:r>
              <a:rPr>
                <a:solidFill>
                  <a:srgbClr val="000000"/>
                </a:solidFill>
              </a:rPr>
              <a:t>[</a:t>
            </a:r>
            <a:r>
              <a:rPr>
                <a:solidFill>
                  <a:srgbClr val="000000"/>
                </a:solidFill>
              </a:rPr>
              <a:t>Webz</a:t>
            </a:r>
            <a:r>
              <a:rPr>
                <a:solidFill>
                  <a:srgbClr val="BBBBBB"/>
                </a:solidFill>
              </a:rPr>
              <a:t> </a:t>
            </a:r>
            <a:r>
              <a:rPr>
                <a:solidFill>
                  <a:srgbClr val="000000"/>
                </a:solidFill>
              </a:rPr>
              <a:t>Dialogs</a:t>
            </a:r>
            <a:r>
              <a:rPr>
                <a:solidFill>
                  <a:srgbClr val="BBBBBB"/>
                </a:solidFill>
              </a:rPr>
              <a:t> </a:t>
            </a:r>
            <a:r>
              <a:rPr>
                <a:solidFill>
                  <a:srgbClr val="000000"/>
                </a:solidFill>
              </a:rPr>
              <a:t>&amp;</a:t>
            </a:r>
            <a:r>
              <a:rPr>
                <a:solidFill>
                  <a:srgbClr val="000000"/>
                </a:solidFill>
              </a:rPr>
              <a:t>raquo</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2C8553"/>
                </a:solidFill>
              </a:rPr>
              <a:t>10</a:t>
            </a:r>
            <a:r>
              <a:rPr>
                <a:solidFill>
                  <a:srgbClr val="000000"/>
                </a:solidFill>
              </a:rPr>
              <a:t>-</a:t>
            </a:r>
            <a:r>
              <a:rPr>
                <a:solidFill>
                  <a:srgbClr val="000000"/>
                </a:solidFill>
              </a:rPr>
              <a:t>webz</a:t>
            </a:r>
            <a:r>
              <a:rPr>
                <a:solidFill>
                  <a:srgbClr val="000000"/>
                </a:solidFill>
              </a:rPr>
              <a:t>-</a:t>
            </a:r>
            <a:r>
              <a:rPr>
                <a:solidFill>
                  <a:srgbClr val="000000"/>
                </a:solidFill>
              </a:rPr>
              <a:t>advanced</a:t>
            </a:r>
            <a:r>
              <a:rPr>
                <a:solidFill>
                  <a:srgbClr val="000000"/>
                </a:solidFill>
              </a:rPr>
              <a:t>/</a:t>
            </a:r>
            <a:r>
              <a:rPr>
                <a:solidFill>
                  <a:srgbClr val="000000"/>
                </a:solidFill>
              </a:rPr>
              <a:t>dialogs</a:t>
            </a:r>
            <a:r>
              <a:rPr>
                <a:solidFill>
                  <a:srgbClr val="000000"/>
                </a:solidFill>
              </a:rPr>
              <a:t>.</a:t>
            </a:r>
            <a:r>
              <a:rPr>
                <a:solidFill>
                  <a:srgbClr val="000000"/>
                </a:solidFill>
              </a:rPr>
              <a:t>md</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a:t>
            </a:r>
            <a:r>
              <a:rPr>
                <a:solidFill>
                  <a:srgbClr val="000000"/>
                </a:solidFill>
              </a:rPr>
              <a:t>BEGIN</a:t>
            </a:r>
            <a:r>
              <a:rPr>
                <a:solidFill>
                  <a:srgbClr val="BBBBBB"/>
                </a:solidFill>
              </a:rPr>
              <a:t> </a:t>
            </a:r>
            <a:r>
              <a:rPr>
                <a:solidFill>
                  <a:srgbClr val="000000"/>
                </a:solidFill>
              </a:rPr>
              <a:t>NEW</a:t>
            </a:r>
            <a:r>
              <a:rPr>
                <a:solidFill>
                  <a:srgbClr val="BBBBBB"/>
                </a:solidFill>
              </a:rPr>
              <a:t> </a:t>
            </a:r>
            <a:r>
              <a:rPr>
                <a:solidFill>
                  <a:srgbClr val="000000"/>
                </a:solidFill>
              </a:rPr>
              <a:t>SECTION</a:t>
            </a:r>
            <a:r>
              <a:rPr>
                <a:solidFill>
                  <a:srgbClr val="BBBBBB"/>
                </a:solidFill>
              </a:rPr>
              <a:t> </a:t>
            </a:r>
            <a:r>
              <a:rPr>
                <a:solidFill>
                  <a:srgbClr val="000000"/>
                </a:solidFill>
              </a:rPr>
              <a:t>(</a:t>
            </a:r>
            <a:r>
              <a:rPr>
                <a:solidFill>
                  <a:srgbClr val="000000"/>
                </a:solidFill>
              </a:rPr>
              <a:t>Webz</a:t>
            </a:r>
            <a:r>
              <a:rPr>
                <a:solidFill>
                  <a:srgbClr val="BBBBBB"/>
                </a:solidFill>
              </a:rPr>
              <a:t> </a:t>
            </a:r>
            <a:r>
              <a:rPr>
                <a:solidFill>
                  <a:srgbClr val="000000"/>
                </a:solidFill>
              </a:rPr>
              <a:t>Dialogs</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A61717"/>
                </a:solidFill>
              </a:rPr>
              <a:t>#</a:t>
            </a:r>
            <a:r>
              <a:rPr>
                <a:solidFill>
                  <a:srgbClr val="BBBBBB"/>
                </a:solidFill>
              </a:rPr>
              <a:t> </a:t>
            </a:r>
            <a:r>
              <a:rPr>
                <a:solidFill>
                  <a:srgbClr val="000000"/>
                </a:solidFill>
              </a:rPr>
              <a:t>Key</a:t>
            </a:r>
            <a:r>
              <a:rPr>
                <a:solidFill>
                  <a:srgbClr val="BBBBBB"/>
                </a:solidFill>
              </a:rPr>
              <a:t> </a:t>
            </a:r>
            <a:r>
              <a:rPr>
                <a:solidFill>
                  <a:srgbClr val="000000"/>
                </a:solidFill>
              </a:rPr>
              <a:t>Idea</a:t>
            </a:r>
            <a:r>
              <a:rPr>
                <a:solidFill>
                  <a:srgbClr val="BBBBBB"/>
                </a:solidFill>
              </a:rPr>
              <a:t>
</a:t>
            </a:r>
            <a:r>
              <a:rPr>
                <a:solidFill>
                  <a:srgbClr val="000000"/>
                </a:solidFill>
              </a:rPr>
              <a:t>Popup</a:t>
            </a:r>
            <a:r>
              <a:rPr>
                <a:solidFill>
                  <a:srgbClr val="BBBBBB"/>
                </a:solidFill>
              </a:rPr>
              <a:t> </a:t>
            </a:r>
            <a:r>
              <a:rPr>
                <a:solidFill>
                  <a:srgbClr val="000000"/>
                </a:solidFill>
              </a:rPr>
              <a:t>windows</a:t>
            </a:r>
            <a:r>
              <a:rPr>
                <a:solidFill>
                  <a:srgbClr val="BBBBBB"/>
                </a:solidFill>
              </a:rPr>
              <a:t> </a:t>
            </a:r>
            <a:r>
              <a:rPr>
                <a:solidFill>
                  <a:srgbClr val="2C2CFF"/>
                </a:solidFill>
              </a:rPr>
              <a:t>and</a:t>
            </a:r>
            <a:r>
              <a:rPr>
                <a:solidFill>
                  <a:srgbClr val="BBBBBB"/>
                </a:solidFill>
              </a:rPr>
              <a:t> </a:t>
            </a:r>
            <a:r>
              <a:rPr>
                <a:solidFill>
                  <a:srgbClr val="000000"/>
                </a:solidFill>
              </a:rPr>
              <a:t>dialog</a:t>
            </a:r>
            <a:r>
              <a:rPr>
                <a:solidFill>
                  <a:srgbClr val="BBBBBB"/>
                </a:solidFill>
              </a:rPr>
              <a:t> </a:t>
            </a:r>
            <a:r>
              <a:rPr>
                <a:solidFill>
                  <a:srgbClr val="000000"/>
                </a:solidFill>
              </a:rPr>
              <a:t>boxes</a:t>
            </a:r>
            <a:r>
              <a:rPr>
                <a:solidFill>
                  <a:srgbClr val="BBBBBB"/>
                </a:solidFill>
              </a:rPr>
              <a:t> </a:t>
            </a:r>
            <a:r>
              <a:rPr>
                <a:solidFill>
                  <a:srgbClr val="000000"/>
                </a:solidFill>
              </a:rPr>
              <a:t>can</a:t>
            </a:r>
            <a:r>
              <a:rPr>
                <a:solidFill>
                  <a:srgbClr val="BBBBBB"/>
                </a:solidFill>
              </a:rPr>
              <a:t> </a:t>
            </a:r>
            <a:r>
              <a:rPr>
                <a:solidFill>
                  <a:srgbClr val="000000"/>
                </a:solidFill>
              </a:rPr>
              <a:t>be</a:t>
            </a:r>
            <a:r>
              <a:rPr>
                <a:solidFill>
                  <a:srgbClr val="BBBBBB"/>
                </a:solidFill>
              </a:rPr>
              <a:t> </a:t>
            </a:r>
            <a:r>
              <a:rPr>
                <a:solidFill>
                  <a:srgbClr val="000000"/>
                </a:solidFill>
              </a:rPr>
              <a:t>challenging</a:t>
            </a:r>
            <a:r>
              <a:rPr>
                <a:solidFill>
                  <a:srgbClr val="BBBBBB"/>
                </a:solidFill>
              </a:rPr>
              <a:t> </a:t>
            </a:r>
            <a:r>
              <a:rPr>
                <a:solidFill>
                  <a:srgbClr val="2C2CFF"/>
                </a:solidFill>
              </a:rPr>
              <a:t>in</a:t>
            </a:r>
            <a:r>
              <a:rPr>
                <a:solidFill>
                  <a:srgbClr val="BBBBBB"/>
                </a:solidFill>
              </a:rPr>
              <a:t> </a:t>
            </a:r>
            <a:r>
              <a:rPr>
                <a:solidFill>
                  <a:srgbClr val="000000"/>
                </a:solidFill>
              </a:rPr>
              <a:t>web</a:t>
            </a:r>
            <a:r>
              <a:rPr>
                <a:solidFill>
                  <a:srgbClr val="BBBBBB"/>
                </a:solidFill>
              </a:rPr>
              <a:t> </a:t>
            </a:r>
            <a:r>
              <a:rPr>
                <a:solidFill>
                  <a:srgbClr val="000000"/>
                </a:solidFill>
              </a:rPr>
              <a:t>development</a:t>
            </a:r>
            <a:r>
              <a:rPr>
                <a:solidFill>
                  <a:srgbClr val="000000"/>
                </a:solidFill>
              </a:rPr>
              <a:t>.</a:t>
            </a:r>
            <a:r>
              <a:rPr>
                <a:solidFill>
                  <a:srgbClr val="BBBBBB"/>
                </a:solidFill>
              </a:rPr>
              <a:t>  </a:t>
            </a:r>
            <a:r>
              <a:rPr>
                <a:solidFill>
                  <a:srgbClr val="000000"/>
                </a:solidFill>
              </a:rPr>
              <a:t>Webz</a:t>
            </a:r>
            <a:r>
              <a:rPr>
                <a:solidFill>
                  <a:srgbClr val="BBBBBB"/>
                </a:solidFill>
              </a:rPr>
              <a:t> </a:t>
            </a:r>
            <a:r>
              <a:rPr>
                <a:solidFill>
                  <a:srgbClr val="000000"/>
                </a:solidFill>
              </a:rPr>
              <a:t>provides</a:t>
            </a:r>
            <a:r>
              <a:rPr>
                <a:solidFill>
                  <a:srgbClr val="BBBBBB"/>
                </a:solidFill>
              </a:rPr>
              <a:t> </a:t>
            </a:r>
            <a:r>
              <a:rPr>
                <a:solidFill>
                  <a:srgbClr val="000000"/>
                </a:solidFill>
              </a:rPr>
              <a:t>an</a:t>
            </a:r>
            <a:r>
              <a:rPr>
                <a:solidFill>
                  <a:srgbClr val="BBBBBB"/>
                </a:solidFill>
              </a:rPr>
              <a:t> </a:t>
            </a:r>
            <a:r>
              <a:rPr>
                <a:solidFill>
                  <a:srgbClr val="000000"/>
                </a:solidFill>
              </a:rPr>
              <a:t>easy</a:t>
            </a:r>
            <a:r>
              <a:rPr>
                <a:solidFill>
                  <a:srgbClr val="BBBBBB"/>
                </a:solidFill>
              </a:rPr>
              <a:t> </a:t>
            </a:r>
            <a:r>
              <a:rPr>
                <a:solidFill>
                  <a:srgbClr val="000000"/>
                </a:solidFill>
              </a:rPr>
              <a:t>mechanism</a:t>
            </a:r>
            <a:r>
              <a:rPr>
                <a:solidFill>
                  <a:srgbClr val="BBBBBB"/>
                </a:solidFill>
              </a:rPr>
              <a:t> </a:t>
            </a:r>
            <a:r>
              <a:rPr>
                <a:solidFill>
                  <a:srgbClr val="2C2CFF"/>
                </a:solidFill>
              </a:rPr>
              <a:t>for</a:t>
            </a:r>
            <a:r>
              <a:rPr>
                <a:solidFill>
                  <a:srgbClr val="BBBBBB"/>
                </a:solidFill>
              </a:rPr>
              <a:t> </a:t>
            </a:r>
            <a:r>
              <a:rPr>
                <a:solidFill>
                  <a:srgbClr val="000000"/>
                </a:solidFill>
              </a:rPr>
              <a:t>creating</a:t>
            </a:r>
            <a:r>
              <a:rPr>
                <a:solidFill>
                  <a:srgbClr val="BBBBBB"/>
                </a:solidFill>
              </a:rPr>
              <a:t> </a:t>
            </a:r>
            <a:r>
              <a:rPr>
                <a:solidFill>
                  <a:srgbClr val="000000"/>
                </a:solidFill>
              </a:rPr>
              <a:t>them</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A61717"/>
                </a:solidFill>
              </a:rPr>
              <a:t>#</a:t>
            </a:r>
            <a:r>
              <a:rPr>
                <a:solidFill>
                  <a:srgbClr val="BBBBBB"/>
                </a:solidFill>
              </a:rPr>
              <a:t> </a:t>
            </a:r>
            <a:r>
              <a:rPr>
                <a:solidFill>
                  <a:srgbClr val="000000"/>
                </a:solidFill>
              </a:rPr>
              <a:t>Overview</a:t>
            </a:r>
            <a:r>
              <a:rPr>
                <a:solidFill>
                  <a:srgbClr val="BBBBBB"/>
                </a:solidFill>
              </a:rPr>
              <a:t>
</a:t>
            </a:r>
            <a:r>
              <a:rPr>
                <a:solidFill>
                  <a:srgbClr val="000000"/>
                </a:solidFill>
              </a:rPr>
              <a:t>Sometimes</a:t>
            </a:r>
            <a:r>
              <a:rPr>
                <a:solidFill>
                  <a:srgbClr val="BBBBBB"/>
                </a:solidFill>
              </a:rPr>
              <a:t> </a:t>
            </a:r>
            <a:r>
              <a:rPr>
                <a:solidFill>
                  <a:srgbClr val="000000"/>
                </a:solidFill>
              </a:rPr>
              <a:t>we</a:t>
            </a:r>
            <a:r>
              <a:rPr>
                <a:solidFill>
                  <a:srgbClr val="BBBBBB"/>
                </a:solidFill>
              </a:rPr>
              <a:t> </a:t>
            </a:r>
            <a:r>
              <a:rPr>
                <a:solidFill>
                  <a:srgbClr val="000000"/>
                </a:solidFill>
              </a:rPr>
              <a:t>want</a:t>
            </a:r>
            <a:r>
              <a:rPr>
                <a:solidFill>
                  <a:srgbClr val="BBBBBB"/>
                </a:solidFill>
              </a:rPr>
              <a:t> </a:t>
            </a:r>
            <a:r>
              <a:rPr>
                <a:solidFill>
                  <a:srgbClr val="000000"/>
                </a:solidFill>
              </a:rPr>
              <a:t>to</a:t>
            </a:r>
            <a:r>
              <a:rPr>
                <a:solidFill>
                  <a:srgbClr val="BBBBBB"/>
                </a:solidFill>
              </a:rPr>
              <a:t> </a:t>
            </a:r>
            <a:r>
              <a:rPr>
                <a:solidFill>
                  <a:srgbClr val="000000"/>
                </a:solidFill>
              </a:rPr>
              <a:t>create</a:t>
            </a:r>
            <a:r>
              <a:rPr>
                <a:solidFill>
                  <a:srgbClr val="BBBBBB"/>
                </a:solidFill>
              </a:rPr>
              <a:t> </a:t>
            </a:r>
            <a:r>
              <a:rPr>
                <a:solidFill>
                  <a:srgbClr val="000000"/>
                </a:solidFill>
              </a:rPr>
              <a:t>an</a:t>
            </a:r>
            <a:r>
              <a:rPr>
                <a:solidFill>
                  <a:srgbClr val="BBBBBB"/>
                </a:solidFill>
              </a:rPr>
              <a:t> </a:t>
            </a:r>
            <a:r>
              <a:rPr>
                <a:solidFill>
                  <a:srgbClr val="000000"/>
                </a:solidFill>
              </a:rPr>
              <a:t>overlay</a:t>
            </a:r>
            <a:r>
              <a:rPr>
                <a:solidFill>
                  <a:srgbClr val="BBBBBB"/>
                </a:solidFill>
              </a:rPr>
              <a:t> </a:t>
            </a:r>
            <a:r>
              <a:rPr>
                <a:solidFill>
                  <a:srgbClr val="000000"/>
                </a:solidFill>
              </a:rPr>
              <a:t>window</a:t>
            </a:r>
            <a:r>
              <a:rPr>
                <a:solidFill>
                  <a:srgbClr val="BBBBBB"/>
                </a:solidFill>
              </a:rPr>
              <a:t> </a:t>
            </a:r>
            <a:r>
              <a:rPr>
                <a:solidFill>
                  <a:srgbClr val="000000"/>
                </a:solidFill>
              </a:rPr>
              <a:t>that</a:t>
            </a:r>
            <a:r>
              <a:rPr>
                <a:solidFill>
                  <a:srgbClr val="BBBBBB"/>
                </a:solidFill>
              </a:rPr>
              <a:t> </a:t>
            </a:r>
            <a:r>
              <a:rPr>
                <a:solidFill>
                  <a:srgbClr val="000000"/>
                </a:solidFill>
              </a:rPr>
              <a:t>sits</a:t>
            </a:r>
            <a:r>
              <a:rPr>
                <a:solidFill>
                  <a:srgbClr val="BBBBBB"/>
                </a:solidFill>
              </a:rPr>
              <a:t> </a:t>
            </a:r>
            <a:r>
              <a:rPr>
                <a:solidFill>
                  <a:srgbClr val="000000"/>
                </a:solidFill>
              </a:rPr>
              <a:t>on</a:t>
            </a:r>
            <a:r>
              <a:rPr>
                <a:solidFill>
                  <a:srgbClr val="BBBBBB"/>
                </a:solidFill>
              </a:rPr>
              <a:t> </a:t>
            </a:r>
            <a:r>
              <a:rPr>
                <a:solidFill>
                  <a:srgbClr val="000000"/>
                </a:solidFill>
              </a:rPr>
              <a:t>top</a:t>
            </a:r>
            <a:r>
              <a:rPr>
                <a:solidFill>
                  <a:srgbClr val="BBBBBB"/>
                </a:solidFill>
              </a:rPr>
              <a:t> </a:t>
            </a:r>
            <a:r>
              <a:rPr>
                <a:solidFill>
                  <a:srgbClr val="000000"/>
                </a:solidFill>
              </a:rPr>
              <a:t>of</a:t>
            </a:r>
            <a:r>
              <a:rPr>
                <a:solidFill>
                  <a:srgbClr val="BBBBBB"/>
                </a:solidFill>
              </a:rPr>
              <a:t> </a:t>
            </a:r>
            <a:r>
              <a:rPr>
                <a:solidFill>
                  <a:srgbClr val="000000"/>
                </a:solidFill>
              </a:rPr>
              <a:t>our</a:t>
            </a:r>
            <a:r>
              <a:rPr>
                <a:solidFill>
                  <a:srgbClr val="BBBBBB"/>
                </a:solidFill>
              </a:rPr>
              <a:t> </a:t>
            </a:r>
            <a:r>
              <a:rPr>
                <a:solidFill>
                  <a:srgbClr val="000000"/>
                </a:solidFill>
              </a:rPr>
              <a:t>page</a:t>
            </a:r>
            <a:r>
              <a:rPr>
                <a:solidFill>
                  <a:srgbClr val="000000"/>
                </a:solidFill>
              </a:rPr>
              <a:t>,</a:t>
            </a:r>
            <a:r>
              <a:rPr>
                <a:solidFill>
                  <a:srgbClr val="BBBBBB"/>
                </a:solidFill>
              </a:rPr>
              <a:t> </a:t>
            </a:r>
            <a:r>
              <a:rPr>
                <a:solidFill>
                  <a:srgbClr val="000000"/>
                </a:solidFill>
              </a:rPr>
              <a:t>prevents</a:t>
            </a:r>
            <a:r>
              <a:rPr>
                <a:solidFill>
                  <a:srgbClr val="BBBBBB"/>
                </a:solidFill>
              </a:rPr>
              <a:t> </a:t>
            </a:r>
            <a:r>
              <a:rPr>
                <a:solidFill>
                  <a:srgbClr val="000000"/>
                </a:solidFill>
              </a:rPr>
              <a:t>us</a:t>
            </a:r>
            <a:r>
              <a:rPr>
                <a:solidFill>
                  <a:srgbClr val="BBBBBB"/>
                </a:solidFill>
              </a:rPr>
              <a:t> </a:t>
            </a:r>
            <a:r>
              <a:rPr>
                <a:solidFill>
                  <a:srgbClr val="000000"/>
                </a:solidFill>
              </a:rPr>
              <a:t>from</a:t>
            </a:r>
            <a:r>
              <a:rPr>
                <a:solidFill>
                  <a:srgbClr val="BBBBBB"/>
                </a:solidFill>
              </a:rPr>
              <a:t> </a:t>
            </a:r>
            <a:r>
              <a:rPr>
                <a:solidFill>
                  <a:srgbClr val="000000"/>
                </a:solidFill>
              </a:rPr>
              <a:t>clicking</a:t>
            </a:r>
            <a:r>
              <a:rPr>
                <a:solidFill>
                  <a:srgbClr val="BBBBBB"/>
                </a:solidFill>
              </a:rPr>
              <a:t> </a:t>
            </a:r>
            <a:r>
              <a:rPr>
                <a:solidFill>
                  <a:srgbClr val="000000"/>
                </a:solidFill>
              </a:rPr>
              <a:t>elsewhere</a:t>
            </a:r>
            <a:r>
              <a:rPr>
                <a:solidFill>
                  <a:srgbClr val="BBBBBB"/>
                </a:solidFill>
              </a:rPr>
              <a:t> </a:t>
            </a:r>
            <a:r>
              <a:rPr>
                <a:solidFill>
                  <a:srgbClr val="000000"/>
                </a:solidFill>
              </a:rPr>
              <a:t>on</a:t>
            </a:r>
            <a:r>
              <a:rPr>
                <a:solidFill>
                  <a:srgbClr val="BBBBBB"/>
                </a:solidFill>
              </a:rPr>
              <a:t> </a:t>
            </a:r>
            <a:r>
              <a:rPr>
                <a:solidFill>
                  <a:srgbClr val="000000"/>
                </a:solidFill>
              </a:rPr>
              <a:t>our</a:t>
            </a:r>
            <a:r>
              <a:rPr>
                <a:solidFill>
                  <a:srgbClr val="BBBBBB"/>
                </a:solidFill>
              </a:rPr>
              <a:t> </a:t>
            </a:r>
            <a:r>
              <a:rPr>
                <a:solidFill>
                  <a:srgbClr val="000000"/>
                </a:solidFill>
              </a:rPr>
              <a:t>page</a:t>
            </a:r>
            <a:r>
              <a:rPr>
                <a:solidFill>
                  <a:srgbClr val="000000"/>
                </a:solidFill>
              </a:rPr>
              <a:t>,</a:t>
            </a:r>
            <a:r>
              <a:rPr>
                <a:solidFill>
                  <a:srgbClr val="BBBBBB"/>
                </a:solidFill>
              </a:rPr>
              <a:t> </a:t>
            </a:r>
            <a:r>
              <a:rPr>
                <a:solidFill>
                  <a:srgbClr val="2C2CFF"/>
                </a:solidFill>
              </a:rPr>
              <a:t>and</a:t>
            </a:r>
            <a:r>
              <a:rPr>
                <a:solidFill>
                  <a:srgbClr val="BBBBBB"/>
                </a:solidFill>
              </a:rPr>
              <a:t> </a:t>
            </a:r>
            <a:r>
              <a:rPr>
                <a:solidFill>
                  <a:srgbClr val="000000"/>
                </a:solidFill>
              </a:rPr>
              <a:t>has</a:t>
            </a:r>
            <a:r>
              <a:rPr>
                <a:solidFill>
                  <a:srgbClr val="BBBBBB"/>
                </a:solidFill>
              </a:rPr>
              <a:t> </a:t>
            </a:r>
            <a:r>
              <a:rPr>
                <a:solidFill>
                  <a:srgbClr val="000000"/>
                </a:solidFill>
              </a:rPr>
              <a:t>its</a:t>
            </a:r>
            <a:r>
              <a:rPr>
                <a:solidFill>
                  <a:srgbClr val="BBBBBB"/>
                </a:solidFill>
              </a:rPr>
              <a:t> </a:t>
            </a:r>
            <a:r>
              <a:rPr>
                <a:solidFill>
                  <a:srgbClr val="000000"/>
                </a:solidFill>
              </a:rPr>
              <a:t>own</a:t>
            </a:r>
            <a:r>
              <a:rPr>
                <a:solidFill>
                  <a:srgbClr val="BBBBBB"/>
                </a:solidFill>
              </a:rPr>
              <a:t> </a:t>
            </a:r>
            <a:r>
              <a:rPr>
                <a:solidFill>
                  <a:srgbClr val="000000"/>
                </a:solidFill>
              </a:rPr>
              <a:t>content</a:t>
            </a:r>
            <a:r>
              <a:rPr>
                <a:solidFill>
                  <a:srgbClr val="BBBBBB"/>
                </a:solidFill>
              </a:rPr>
              <a:t> </a:t>
            </a:r>
            <a:r>
              <a:rPr>
                <a:solidFill>
                  <a:srgbClr val="2C2CFF"/>
                </a:solidFill>
              </a:rPr>
              <a:t>and</a:t>
            </a:r>
            <a:r>
              <a:rPr>
                <a:solidFill>
                  <a:srgbClr val="BBBBBB"/>
                </a:solidFill>
              </a:rPr>
              <a:t> </a:t>
            </a:r>
            <a:r>
              <a:rPr>
                <a:solidFill>
                  <a:srgbClr val="000000"/>
                </a:solidFill>
              </a:rPr>
              <a:t>behaviors</a:t>
            </a:r>
            <a:r>
              <a:rPr>
                <a:solidFill>
                  <a:srgbClr val="000000"/>
                </a:solidFill>
              </a:rPr>
              <a:t>.</a:t>
            </a:r>
            <a:r>
              <a:rPr>
                <a:solidFill>
                  <a:srgbClr val="BBBBBB"/>
                </a:solidFill>
              </a:rPr>
              <a:t>
</a:t>
            </a:r>
            <a:r>
              <a:rPr>
                <a:solidFill>
                  <a:srgbClr val="000000"/>
                </a:solidFill>
              </a:rPr>
              <a:t>Webz</a:t>
            </a:r>
            <a:r>
              <a:rPr>
                <a:solidFill>
                  <a:srgbClr val="BBBBBB"/>
                </a:solidFill>
              </a:rPr>
              <a:t> </a:t>
            </a:r>
            <a:r>
              <a:rPr>
                <a:solidFill>
                  <a:srgbClr val="000000"/>
                </a:solidFill>
              </a:rPr>
              <a:t>provides</a:t>
            </a:r>
            <a:r>
              <a:rPr>
                <a:solidFill>
                  <a:srgbClr val="BBBBBB"/>
                </a:solidFill>
              </a:rPr>
              <a:t> </a:t>
            </a:r>
            <a:r>
              <a:rPr>
                <a:solidFill>
                  <a:srgbClr val="000000"/>
                </a:solidFill>
              </a:rPr>
              <a:t>two</a:t>
            </a:r>
            <a:r>
              <a:rPr>
                <a:solidFill>
                  <a:srgbClr val="BBBBBB"/>
                </a:solidFill>
              </a:rPr>
              <a:t> </a:t>
            </a:r>
            <a:r>
              <a:rPr>
                <a:solidFill>
                  <a:srgbClr val="000000"/>
                </a:solidFill>
              </a:rPr>
              <a:t>methods</a:t>
            </a:r>
            <a:r>
              <a:rPr>
                <a:solidFill>
                  <a:srgbClr val="BBBBBB"/>
                </a:solidFill>
              </a:rPr>
              <a:t> </a:t>
            </a:r>
            <a:r>
              <a:rPr>
                <a:solidFill>
                  <a:srgbClr val="2C2CFF"/>
                </a:solidFill>
              </a:rPr>
              <a:t>for</a:t>
            </a:r>
            <a:r>
              <a:rPr>
                <a:solidFill>
                  <a:srgbClr val="BBBBBB"/>
                </a:solidFill>
              </a:rPr>
              <a:t> </a:t>
            </a:r>
            <a:r>
              <a:rPr>
                <a:solidFill>
                  <a:srgbClr val="000000"/>
                </a:solidFill>
              </a:rPr>
              <a:t>doing</a:t>
            </a:r>
            <a:r>
              <a:rPr>
                <a:solidFill>
                  <a:srgbClr val="BBBBBB"/>
                </a:solidFill>
              </a:rPr>
              <a:t> </a:t>
            </a:r>
            <a:r>
              <a:rPr>
                <a:solidFill>
                  <a:srgbClr val="000000"/>
                </a:solidFill>
              </a:rPr>
              <a:t>this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Popup</a:t>
            </a:r>
            <a:r>
              <a:rPr>
                <a:solidFill>
                  <a:srgbClr val="000000"/>
                </a:solidFill>
              </a:rPr>
              <a:t>:</a:t>
            </a:r>
            <a:r>
              <a:rPr>
                <a:solidFill>
                  <a:srgbClr val="BBBBBB"/>
                </a:solidFill>
              </a:rPr>
              <a:t> </a:t>
            </a:r>
            <a:r>
              <a:rPr>
                <a:solidFill>
                  <a:srgbClr val="000000"/>
                </a:solidFill>
              </a:rPr>
              <a:t>Creates</a:t>
            </a:r>
            <a:r>
              <a:rPr>
                <a:solidFill>
                  <a:srgbClr val="BBBBBB"/>
                </a:solidFill>
              </a:rPr>
              <a:t> </a:t>
            </a:r>
            <a:r>
              <a:rPr>
                <a:solidFill>
                  <a:srgbClr val="000000"/>
                </a:solidFill>
              </a:rPr>
              <a:t>a</a:t>
            </a:r>
            <a:r>
              <a:rPr>
                <a:solidFill>
                  <a:srgbClr val="BBBBBB"/>
                </a:solidFill>
              </a:rPr>
              <a:t> </a:t>
            </a:r>
            <a:r>
              <a:rPr>
                <a:solidFill>
                  <a:srgbClr val="000000"/>
                </a:solidFill>
              </a:rPr>
              <a:t>popup</a:t>
            </a:r>
            <a:r>
              <a:rPr>
                <a:solidFill>
                  <a:srgbClr val="BBBBBB"/>
                </a:solidFill>
              </a:rPr>
              <a:t> </a:t>
            </a:r>
            <a:r>
              <a:rPr>
                <a:solidFill>
                  <a:srgbClr val="000000"/>
                </a:solidFill>
              </a:rPr>
              <a:t>window</a:t>
            </a:r>
            <a:r>
              <a:rPr>
                <a:solidFill>
                  <a:srgbClr val="BBBBBB"/>
                </a:solidFill>
              </a:rPr>
              <a:t> </a:t>
            </a:r>
            <a:r>
              <a:rPr>
                <a:solidFill>
                  <a:srgbClr val="000000"/>
                </a:solidFill>
              </a:rPr>
              <a:t>with</a:t>
            </a:r>
            <a:r>
              <a:rPr>
                <a:solidFill>
                  <a:srgbClr val="BBBBBB"/>
                </a:solidFill>
              </a:rPr>
              <a:t> </a:t>
            </a:r>
            <a:r>
              <a:rPr>
                <a:solidFill>
                  <a:srgbClr val="000000"/>
                </a:solidFill>
              </a:rPr>
              <a:t>a</a:t>
            </a:r>
            <a:r>
              <a:rPr>
                <a:solidFill>
                  <a:srgbClr val="BBBBBB"/>
                </a:solidFill>
              </a:rPr>
              <a:t> </a:t>
            </a:r>
            <a:r>
              <a:rPr>
                <a:solidFill>
                  <a:srgbClr val="000000"/>
                </a:solidFill>
              </a:rPr>
              <a:t>title</a:t>
            </a:r>
            <a:r>
              <a:rPr>
                <a:solidFill>
                  <a:srgbClr val="000000"/>
                </a:solidFill>
              </a:rPr>
              <a:t>,</a:t>
            </a:r>
            <a:r>
              <a:rPr>
                <a:solidFill>
                  <a:srgbClr val="BBBBBB"/>
                </a:solidFill>
              </a:rPr>
              <a:t> </a:t>
            </a:r>
            <a:r>
              <a:rPr>
                <a:solidFill>
                  <a:srgbClr val="000000"/>
                </a:solidFill>
              </a:rPr>
              <a:t>some</a:t>
            </a:r>
            <a:r>
              <a:rPr>
                <a:solidFill>
                  <a:srgbClr val="BBBBBB"/>
                </a:solidFill>
              </a:rPr>
              <a:t> </a:t>
            </a:r>
            <a:r>
              <a:rPr>
                <a:solidFill>
                  <a:srgbClr val="000000"/>
                </a:solidFill>
              </a:rPr>
              <a:t>text</a:t>
            </a:r>
            <a:r>
              <a:rPr>
                <a:solidFill>
                  <a:srgbClr val="000000"/>
                </a:solidFill>
              </a:rPr>
              <a:t>,</a:t>
            </a:r>
            <a:r>
              <a:rPr>
                <a:solidFill>
                  <a:srgbClr val="BBBBBB"/>
                </a:solidFill>
              </a:rPr>
              <a:t> </a:t>
            </a:r>
            <a:r>
              <a:rPr>
                <a:solidFill>
                  <a:srgbClr val="2C2CFF"/>
                </a:solidFill>
              </a:rPr>
              <a:t>and</a:t>
            </a:r>
            <a:r>
              <a:rPr>
                <a:solidFill>
                  <a:srgbClr val="BBBBBB"/>
                </a:solidFill>
              </a:rPr>
              <a:t> </a:t>
            </a:r>
            <a:r>
              <a:rPr>
                <a:solidFill>
                  <a:srgbClr val="000000"/>
                </a:solidFill>
              </a:rPr>
              <a:t>buttons</a:t>
            </a:r>
            <a:r>
              <a:rPr>
                <a:solidFill>
                  <a:srgbClr val="BBBBBB"/>
                </a:solidFill>
              </a:rPr>
              <a:t> </a:t>
            </a:r>
            <a:r>
              <a:rPr>
                <a:solidFill>
                  <a:srgbClr val="000000"/>
                </a:solidFill>
              </a:rPr>
              <a:t>that</a:t>
            </a:r>
            <a:r>
              <a:rPr>
                <a:solidFill>
                  <a:srgbClr val="BBBBBB"/>
                </a:solidFill>
              </a:rPr>
              <a:t> </a:t>
            </a:r>
            <a:r>
              <a:rPr>
                <a:solidFill>
                  <a:srgbClr val="000000"/>
                </a:solidFill>
              </a:rPr>
              <a:t>returns</a:t>
            </a:r>
            <a:r>
              <a:rPr>
                <a:solidFill>
                  <a:srgbClr val="BBBBBB"/>
                </a:solidFill>
              </a:rPr>
              <a:t> </a:t>
            </a:r>
            <a:r>
              <a:rPr>
                <a:solidFill>
                  <a:srgbClr val="000000"/>
                </a:solidFill>
              </a:rPr>
              <a:t>the</a:t>
            </a:r>
            <a:r>
              <a:rPr>
                <a:solidFill>
                  <a:srgbClr val="BBBBBB"/>
                </a:solidFill>
              </a:rPr>
              <a:t> </a:t>
            </a:r>
            <a:r>
              <a:rPr>
                <a:solidFill>
                  <a:srgbClr val="000000"/>
                </a:solidFill>
              </a:rPr>
              <a:t>text</a:t>
            </a:r>
            <a:r>
              <a:rPr>
                <a:solidFill>
                  <a:srgbClr val="BBBBBB"/>
                </a:solidFill>
              </a:rPr>
              <a:t> </a:t>
            </a:r>
            <a:r>
              <a:rPr>
                <a:solidFill>
                  <a:srgbClr val="000000"/>
                </a:solidFill>
              </a:rPr>
              <a:t>on</a:t>
            </a:r>
            <a:r>
              <a:rPr>
                <a:solidFill>
                  <a:srgbClr val="BBBBBB"/>
                </a:solidFill>
              </a:rPr>
              <a:t> </a:t>
            </a:r>
            <a:r>
              <a:rPr>
                <a:solidFill>
                  <a:srgbClr val="000000"/>
                </a:solidFill>
              </a:rPr>
              <a:t>the</a:t>
            </a:r>
            <a:r>
              <a:rPr>
                <a:solidFill>
                  <a:srgbClr val="BBBBBB"/>
                </a:solidFill>
              </a:rPr>
              <a:t> </a:t>
            </a:r>
            <a:r>
              <a:rPr>
                <a:solidFill>
                  <a:srgbClr val="000000"/>
                </a:solidFill>
              </a:rPr>
              <a:t>button</a:t>
            </a:r>
            <a:r>
              <a:rPr>
                <a:solidFill>
                  <a:srgbClr val="BBBBBB"/>
                </a:solidFill>
              </a:rPr>
              <a:t> </a:t>
            </a:r>
            <a:r>
              <a:rPr>
                <a:solidFill>
                  <a:srgbClr val="000000"/>
                </a:solidFill>
              </a:rPr>
              <a:t>through</a:t>
            </a:r>
            <a:r>
              <a:rPr>
                <a:solidFill>
                  <a:srgbClr val="BBBBBB"/>
                </a:solidFill>
              </a:rPr>
              <a:t> </a:t>
            </a:r>
            <a:r>
              <a:rPr>
                <a:solidFill>
                  <a:srgbClr val="000000"/>
                </a:solidFill>
              </a:rPr>
              <a:t>a</a:t>
            </a:r>
            <a:r>
              <a:rPr>
                <a:solidFill>
                  <a:srgbClr val="BBBBBB"/>
                </a:solidFill>
              </a:rPr>
              <a:t> </a:t>
            </a:r>
            <a:r>
              <a:rPr>
                <a:solidFill>
                  <a:srgbClr val="000000"/>
                </a:solidFill>
              </a:rPr>
              <a:t>Notifier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Dialog</a:t>
            </a:r>
            <a:r>
              <a:rPr>
                <a:solidFill>
                  <a:srgbClr val="000000"/>
                </a:solidFill>
              </a:rPr>
              <a:t>:</a:t>
            </a:r>
            <a:r>
              <a:rPr>
                <a:solidFill>
                  <a:srgbClr val="BBBBBB"/>
                </a:solidFill>
              </a:rPr>
              <a:t> </a:t>
            </a:r>
            <a:r>
              <a:rPr>
                <a:solidFill>
                  <a:srgbClr val="000000"/>
                </a:solidFill>
              </a:rPr>
              <a:t>Creates</a:t>
            </a:r>
            <a:r>
              <a:rPr>
                <a:solidFill>
                  <a:srgbClr val="BBBBBB"/>
                </a:solidFill>
              </a:rPr>
              <a:t> </a:t>
            </a:r>
            <a:r>
              <a:rPr>
                <a:solidFill>
                  <a:srgbClr val="000000"/>
                </a:solidFill>
              </a:rPr>
              <a:t>a</a:t>
            </a:r>
            <a:r>
              <a:rPr>
                <a:solidFill>
                  <a:srgbClr val="BBBBBB"/>
                </a:solidFill>
              </a:rPr>
              <a:t> </a:t>
            </a:r>
            <a:r>
              <a:rPr>
                <a:solidFill>
                  <a:srgbClr val="000000"/>
                </a:solidFill>
              </a:rPr>
              <a:t>popup</a:t>
            </a:r>
            <a:r>
              <a:rPr>
                <a:solidFill>
                  <a:srgbClr val="BBBBBB"/>
                </a:solidFill>
              </a:rPr>
              <a:t> </a:t>
            </a:r>
            <a:r>
              <a:rPr>
                <a:solidFill>
                  <a:srgbClr val="000000"/>
                </a:solidFill>
              </a:rPr>
              <a:t>window</a:t>
            </a:r>
            <a:r>
              <a:rPr>
                <a:solidFill>
                  <a:srgbClr val="BBBBBB"/>
                </a:solidFill>
              </a:rPr>
              <a:t> </a:t>
            </a:r>
            <a:r>
              <a:rPr>
                <a:solidFill>
                  <a:srgbClr val="000000"/>
                </a:solidFill>
              </a:rPr>
              <a:t>whose</a:t>
            </a:r>
            <a:r>
              <a:rPr>
                <a:solidFill>
                  <a:srgbClr val="BBBBBB"/>
                </a:solidFill>
              </a:rPr>
              <a:t> </a:t>
            </a:r>
            <a:r>
              <a:rPr>
                <a:solidFill>
                  <a:srgbClr val="000000"/>
                </a:solidFill>
              </a:rPr>
              <a:t>content</a:t>
            </a:r>
            <a:r>
              <a:rPr>
                <a:solidFill>
                  <a:srgbClr val="BBBBBB"/>
                </a:solidFill>
              </a:rPr>
              <a:t> </a:t>
            </a:r>
            <a:r>
              <a:rPr>
                <a:solidFill>
                  <a:srgbClr val="2C2CFF"/>
                </a:solidFill>
              </a:rPr>
              <a:t>is</a:t>
            </a:r>
            <a:r>
              <a:rPr>
                <a:solidFill>
                  <a:srgbClr val="BBBBBB"/>
                </a:solidFill>
              </a:rPr>
              <a:t> </a:t>
            </a:r>
            <a:r>
              <a:rPr>
                <a:solidFill>
                  <a:srgbClr val="000000"/>
                </a:solidFill>
              </a:rPr>
              <a:t>determined</a:t>
            </a:r>
            <a:r>
              <a:rPr>
                <a:solidFill>
                  <a:srgbClr val="BBBBBB"/>
                </a:solidFill>
              </a:rPr>
              <a:t> </a:t>
            </a:r>
            <a:r>
              <a:rPr>
                <a:solidFill>
                  <a:srgbClr val="000000"/>
                </a:solidFill>
              </a:rPr>
              <a:t>by</a:t>
            </a:r>
            <a:r>
              <a:rPr>
                <a:solidFill>
                  <a:srgbClr val="BBBBBB"/>
                </a:solidFill>
              </a:rPr>
              <a:t> </a:t>
            </a:r>
            <a:r>
              <a:rPr>
                <a:solidFill>
                  <a:srgbClr val="000000"/>
                </a:solidFill>
              </a:rPr>
              <a:t>a</a:t>
            </a:r>
            <a:r>
              <a:rPr>
                <a:solidFill>
                  <a:srgbClr val="BBBBBB"/>
                </a:solidFill>
              </a:rPr>
              <a:t> </a:t>
            </a:r>
            <a:r>
              <a:rPr>
                <a:solidFill>
                  <a:srgbClr val="000000"/>
                </a:solidFill>
              </a:rPr>
              <a:t>component</a:t>
            </a:r>
            <a:r>
              <a:rPr>
                <a:solidFill>
                  <a:srgbClr val="000000"/>
                </a:solidFill>
              </a:rPr>
              <a:t>.</a:t>
            </a:r>
            <a:r>
              <a:rPr>
                <a:solidFill>
                  <a:srgbClr val="BBBBBB"/>
                </a:solidFill>
              </a:rPr>
              <a:t>  </a:t>
            </a:r>
            <a:r>
              <a:rPr>
                <a:solidFill>
                  <a:srgbClr val="000000"/>
                </a:solidFill>
              </a:rPr>
              <a:t>These</a:t>
            </a:r>
            <a:r>
              <a:rPr>
                <a:solidFill>
                  <a:srgbClr val="BBBBBB"/>
                </a:solidFill>
              </a:rPr>
              <a:t> </a:t>
            </a:r>
            <a:r>
              <a:rPr>
                <a:solidFill>
                  <a:srgbClr val="000000"/>
                </a:solidFill>
              </a:rPr>
              <a:t>can</a:t>
            </a:r>
            <a:r>
              <a:rPr>
                <a:solidFill>
                  <a:srgbClr val="BBBBBB"/>
                </a:solidFill>
              </a:rPr>
              <a:t> </a:t>
            </a:r>
            <a:r>
              <a:rPr>
                <a:solidFill>
                  <a:srgbClr val="000000"/>
                </a:solidFill>
              </a:rPr>
              <a:t>be</a:t>
            </a:r>
            <a:r>
              <a:rPr>
                <a:solidFill>
                  <a:srgbClr val="BBBBBB"/>
                </a:solidFill>
              </a:rPr>
              <a:t> </a:t>
            </a:r>
            <a:r>
              <a:rPr>
                <a:solidFill>
                  <a:srgbClr val="000000"/>
                </a:solidFill>
              </a:rPr>
              <a:t>created</a:t>
            </a:r>
            <a:r>
              <a:rPr>
                <a:solidFill>
                  <a:srgbClr val="BBBBBB"/>
                </a:solidFill>
              </a:rPr>
              <a:t> </a:t>
            </a:r>
            <a:r>
              <a:rPr>
                <a:solidFill>
                  <a:srgbClr val="000000"/>
                </a:solidFill>
              </a:rPr>
              <a:t>with</a:t>
            </a:r>
            <a:r>
              <a:rPr>
                <a:solidFill>
                  <a:srgbClr val="BBBBBB"/>
                </a:solidFill>
              </a:rPr>
              <a:t> </a:t>
            </a:r>
            <a:r>
              <a:rPr>
                <a:solidFill>
                  <a:srgbClr val="000000"/>
                </a:solidFill>
              </a:rPr>
              <a:t>the</a:t>
            </a:r>
            <a:r>
              <a:rPr>
                <a:solidFill>
                  <a:srgbClr val="BBBBBB"/>
                </a:solidFill>
              </a:rPr>
              <a:t> </a:t>
            </a:r>
            <a:r>
              <a:rPr>
                <a:solidFill>
                  <a:srgbClr val="000000"/>
                </a:solidFill>
              </a:rPr>
              <a:t>cli</a:t>
            </a:r>
            <a:r>
              <a:rPr>
                <a:solidFill>
                  <a:srgbClr val="BBBBBB"/>
                </a:solidFill>
              </a:rPr>
              <a:t> </a:t>
            </a:r>
            <a:r>
              <a:rPr>
                <a:solidFill>
                  <a:srgbClr val="000000"/>
                </a:solidFill>
              </a:rPr>
              <a:t>(</a:t>
            </a:r>
            <a:r>
              <a:rPr>
                <a:solidFill>
                  <a:srgbClr val="000000"/>
                </a:solidFill>
              </a:rPr>
              <a:t>webz</a:t>
            </a:r>
            <a:r>
              <a:rPr>
                <a:solidFill>
                  <a:srgbClr val="BBBBBB"/>
                </a:solidFill>
              </a:rPr>
              <a:t> </a:t>
            </a:r>
            <a:r>
              <a:rPr>
                <a:solidFill>
                  <a:srgbClr val="000000"/>
                </a:solidFill>
              </a:rPr>
              <a:t>dialog</a:t>
            </a:r>
            <a:r>
              <a:rPr>
                <a:solidFill>
                  <a:srgbClr val="BBBBBB"/>
                </a:solidFill>
              </a:rPr>
              <a:t> </a:t>
            </a:r>
            <a:r>
              <a:rPr>
                <a:solidFill>
                  <a:srgbClr val="000000"/>
                </a:solidFill>
              </a:rPr>
              <a:t>my</a:t>
            </a:r>
            <a:r>
              <a:rPr>
                <a:solidFill>
                  <a:srgbClr val="000000"/>
                </a:solidFill>
              </a:rPr>
              <a:t>-</a:t>
            </a:r>
            <a:r>
              <a:rPr>
                <a:solidFill>
                  <a:srgbClr val="000000"/>
                </a:solidFill>
              </a:rPr>
              <a:t>dialog</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A61717"/>
                </a:solidFill>
              </a:rPr>
              <a:t>#</a:t>
            </a:r>
            <a:r>
              <a:rPr>
                <a:solidFill>
                  <a:srgbClr val="BBBBBB"/>
                </a:solidFill>
              </a:rPr>
              <a:t> </a:t>
            </a:r>
            <a:r>
              <a:rPr>
                <a:solidFill>
                  <a:srgbClr val="000000"/>
                </a:solidFill>
              </a:rPr>
              <a:t>Popups</a:t>
            </a:r>
            <a:r>
              <a:rPr>
                <a:solidFill>
                  <a:srgbClr val="BBBBBB"/>
                </a:solidFill>
              </a:rPr>
              <a:t>
</a:t>
            </a:r>
            <a:r>
              <a:rPr>
                <a:solidFill>
                  <a:srgbClr val="000000"/>
                </a:solidFill>
              </a:rPr>
              <a:t>The</a:t>
            </a:r>
            <a:r>
              <a:rPr>
                <a:solidFill>
                  <a:srgbClr val="BBBBBB"/>
                </a:solidFill>
              </a:rPr>
              <a:t> </a:t>
            </a:r>
            <a:r>
              <a:rPr>
                <a:solidFill>
                  <a:srgbClr val="000000"/>
                </a:solidFill>
              </a:rPr>
              <a:t>popup</a:t>
            </a:r>
            <a:r>
              <a:rPr>
                <a:solidFill>
                  <a:srgbClr val="BBBBBB"/>
                </a:solidFill>
              </a:rPr>
              <a:t> </a:t>
            </a:r>
            <a:r>
              <a:rPr>
                <a:solidFill>
                  <a:srgbClr val="000000"/>
                </a:solidFill>
              </a:rPr>
              <a:t>window</a:t>
            </a:r>
            <a:r>
              <a:rPr>
                <a:solidFill>
                  <a:srgbClr val="BBBBBB"/>
                </a:solidFill>
              </a:rPr>
              <a:t> </a:t>
            </a:r>
            <a:r>
              <a:rPr>
                <a:solidFill>
                  <a:srgbClr val="2C2CFF"/>
                </a:solidFill>
              </a:rPr>
              <a:t>is</a:t>
            </a:r>
            <a:r>
              <a:rPr>
                <a:solidFill>
                  <a:srgbClr val="BBBBBB"/>
                </a:solidFill>
              </a:rPr>
              <a:t> </a:t>
            </a:r>
            <a:r>
              <a:rPr>
                <a:solidFill>
                  <a:srgbClr val="000000"/>
                </a:solidFill>
              </a:rPr>
              <a:t>provided</a:t>
            </a:r>
            <a:r>
              <a:rPr>
                <a:solidFill>
                  <a:srgbClr val="BBBBBB"/>
                </a:solidFill>
              </a:rPr>
              <a:t> </a:t>
            </a:r>
            <a:r>
              <a:rPr>
                <a:solidFill>
                  <a:srgbClr val="2C2CFF"/>
                </a:solidFill>
              </a:rPr>
              <a:t>as</a:t>
            </a:r>
            <a:r>
              <a:rPr>
                <a:solidFill>
                  <a:srgbClr val="BBBBBB"/>
                </a:solidFill>
              </a:rPr>
              <a:t> </a:t>
            </a:r>
            <a:r>
              <a:rPr>
                <a:solidFill>
                  <a:srgbClr val="000000"/>
                </a:solidFill>
              </a:rPr>
              <a:t>an</a:t>
            </a:r>
            <a:r>
              <a:rPr>
                <a:solidFill>
                  <a:srgbClr val="BBBBBB"/>
                </a:solidFill>
              </a:rPr>
              <a:t> </a:t>
            </a:r>
            <a:r>
              <a:rPr>
                <a:solidFill>
                  <a:srgbClr val="000000"/>
                </a:solidFill>
              </a:rPr>
              <a:t>easy</a:t>
            </a:r>
            <a:r>
              <a:rPr>
                <a:solidFill>
                  <a:srgbClr val="BBBBBB"/>
                </a:solidFill>
              </a:rPr>
              <a:t> </a:t>
            </a:r>
            <a:r>
              <a:rPr>
                <a:solidFill>
                  <a:srgbClr val="000000"/>
                </a:solidFill>
              </a:rPr>
              <a:t>way</a:t>
            </a:r>
            <a:r>
              <a:rPr>
                <a:solidFill>
                  <a:srgbClr val="BBBBBB"/>
                </a:solidFill>
              </a:rPr>
              <a:t> </a:t>
            </a:r>
            <a:r>
              <a:rPr>
                <a:solidFill>
                  <a:srgbClr val="000000"/>
                </a:solidFill>
              </a:rPr>
              <a:t>to</a:t>
            </a:r>
            <a:r>
              <a:rPr>
                <a:solidFill>
                  <a:srgbClr val="BBBBBB"/>
                </a:solidFill>
              </a:rPr>
              <a:t> </a:t>
            </a:r>
            <a:r>
              <a:rPr>
                <a:solidFill>
                  <a:srgbClr val="000000"/>
                </a:solidFill>
              </a:rPr>
              <a:t>interact</a:t>
            </a:r>
            <a:r>
              <a:rPr>
                <a:solidFill>
                  <a:srgbClr val="BBBBBB"/>
                </a:solidFill>
              </a:rPr>
              <a:t> </a:t>
            </a:r>
            <a:r>
              <a:rPr>
                <a:solidFill>
                  <a:srgbClr val="000000"/>
                </a:solidFill>
              </a:rPr>
              <a:t>with</a:t>
            </a:r>
            <a:r>
              <a:rPr>
                <a:solidFill>
                  <a:srgbClr val="BBBBBB"/>
                </a:solidFill>
              </a:rPr>
              <a:t> </a:t>
            </a:r>
            <a:r>
              <a:rPr>
                <a:solidFill>
                  <a:srgbClr val="000000"/>
                </a:solidFill>
              </a:rPr>
              <a:t>your</a:t>
            </a:r>
            <a:r>
              <a:rPr>
                <a:solidFill>
                  <a:srgbClr val="BBBBBB"/>
                </a:solidFill>
              </a:rPr>
              <a:t> </a:t>
            </a:r>
            <a:r>
              <a:rPr>
                <a:solidFill>
                  <a:srgbClr val="000000"/>
                </a:solidFill>
              </a:rPr>
              <a:t>user</a:t>
            </a:r>
            <a:r>
              <a:rPr>
                <a:solidFill>
                  <a:srgbClr val="BBBBBB"/>
                </a:solidFill>
              </a:rPr>
              <a:t> </a:t>
            </a:r>
            <a:r>
              <a:rPr>
                <a:solidFill>
                  <a:srgbClr val="2C2CFF"/>
                </a:solidFill>
              </a:rPr>
              <a:t>for</a:t>
            </a:r>
            <a:r>
              <a:rPr>
                <a:solidFill>
                  <a:srgbClr val="BBBBBB"/>
                </a:solidFill>
              </a:rPr>
              <a:t> </a:t>
            </a:r>
            <a:r>
              <a:rPr>
                <a:solidFill>
                  <a:srgbClr val="000000"/>
                </a:solidFill>
              </a:rPr>
              <a:t>a</a:t>
            </a:r>
            <a:r>
              <a:rPr>
                <a:solidFill>
                  <a:srgbClr val="BBBBBB"/>
                </a:solidFill>
              </a:rPr>
              <a:t> </a:t>
            </a:r>
            <a:r>
              <a:rPr>
                <a:solidFill>
                  <a:srgbClr val="000000"/>
                </a:solidFill>
              </a:rPr>
              <a:t>quick</a:t>
            </a:r>
            <a:r>
              <a:rPr>
                <a:solidFill>
                  <a:srgbClr val="BBBBBB"/>
                </a:solidFill>
              </a:rPr>
              <a:t> </a:t>
            </a:r>
            <a:r>
              <a:rPr>
                <a:solidFill>
                  <a:srgbClr val="000000"/>
                </a:solidFill>
              </a:rPr>
              <a:t>message</a:t>
            </a:r>
            <a:r>
              <a:rPr>
                <a:solidFill>
                  <a:srgbClr val="BBBBBB"/>
                </a:solidFill>
              </a:rPr>
              <a:t> </a:t>
            </a:r>
            <a:r>
              <a:rPr>
                <a:solidFill>
                  <a:srgbClr val="2C2CFF"/>
                </a:solidFill>
              </a:rPr>
              <a:t>or</a:t>
            </a:r>
            <a:r>
              <a:rPr>
                <a:solidFill>
                  <a:srgbClr val="BBBBBB"/>
                </a:solidFill>
              </a:rPr>
              <a:t> </a:t>
            </a:r>
            <a:r>
              <a:rPr>
                <a:solidFill>
                  <a:srgbClr val="000000"/>
                </a:solidFill>
              </a:rPr>
              <a:t>question</a:t>
            </a:r>
            <a:r>
              <a:rPr>
                <a:solidFill>
                  <a:srgbClr val="000000"/>
                </a:solidFill>
              </a:rPr>
              <a:t>.</a:t>
            </a:r>
            <a:r>
              <a:rPr>
                <a:solidFill>
                  <a:srgbClr val="BBBBBB"/>
                </a:solidFill>
              </a:rPr>
              <a:t>  </a:t>
            </a:r>
            <a:r>
              <a:rPr>
                <a:solidFill>
                  <a:srgbClr val="000000"/>
                </a:solidFill>
              </a:rPr>
              <a:t>This</a:t>
            </a:r>
            <a:r>
              <a:rPr>
                <a:solidFill>
                  <a:srgbClr val="BBBBBB"/>
                </a:solidFill>
              </a:rPr>
              <a:t> </a:t>
            </a:r>
            <a:r>
              <a:rPr>
                <a:solidFill>
                  <a:srgbClr val="2C2CFF"/>
                </a:solidFill>
              </a:rPr>
              <a:t>is</a:t>
            </a:r>
            <a:r>
              <a:rPr>
                <a:solidFill>
                  <a:srgbClr val="BBBBBB"/>
                </a:solidFill>
              </a:rPr>
              <a:t> </a:t>
            </a:r>
            <a:r>
              <a:rPr>
                <a:solidFill>
                  <a:srgbClr val="000000"/>
                </a:solidFill>
              </a:rPr>
              <a:t>similar</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javascript</a:t>
            </a:r>
            <a:r>
              <a:rPr>
                <a:solidFill>
                  <a:srgbClr val="BBBBBB"/>
                </a:solidFill>
              </a:rPr>
              <a:t> </a:t>
            </a:r>
            <a:r>
              <a:rPr>
                <a:solidFill>
                  <a:srgbClr val="000000"/>
                </a:solidFill>
              </a:rPr>
              <a:t>alert</a:t>
            </a:r>
            <a:r>
              <a:rPr>
                <a:solidFill>
                  <a:srgbClr val="000000"/>
                </a:solidFill>
              </a:rPr>
              <a:t>/</a:t>
            </a:r>
            <a:r>
              <a:rPr>
                <a:solidFill>
                  <a:srgbClr val="000000"/>
                </a:solidFill>
              </a:rPr>
              <a:t>confirm</a:t>
            </a:r>
            <a:r>
              <a:rPr>
                <a:solidFill>
                  <a:srgbClr val="BBBBBB"/>
                </a:solidFill>
              </a:rPr>
              <a:t> </a:t>
            </a:r>
            <a:r>
              <a:rPr>
                <a:solidFill>
                  <a:srgbClr val="000000"/>
                </a:solidFill>
              </a:rPr>
              <a:t>methods</a:t>
            </a:r>
            <a:r>
              <a:rPr>
                <a:solidFill>
                  <a:srgbClr val="000000"/>
                </a:solidFill>
              </a:rPr>
              <a:t>,</a:t>
            </a:r>
            <a:r>
              <a:rPr>
                <a:solidFill>
                  <a:srgbClr val="BBBBBB"/>
                </a:solidFill>
              </a:rPr>
              <a:t> </a:t>
            </a:r>
            <a:r>
              <a:rPr>
                <a:solidFill>
                  <a:srgbClr val="000000"/>
                </a:solidFill>
              </a:rPr>
              <a:t>but</a:t>
            </a:r>
            <a:r>
              <a:rPr>
                <a:solidFill>
                  <a:srgbClr val="BBBBBB"/>
                </a:solidFill>
              </a:rPr>
              <a:t> </a:t>
            </a:r>
            <a:r>
              <a:rPr>
                <a:solidFill>
                  <a:srgbClr val="000000"/>
                </a:solidFill>
              </a:rPr>
              <a:t>looks</a:t>
            </a:r>
            <a:r>
              <a:rPr>
                <a:solidFill>
                  <a:srgbClr val="BBBBBB"/>
                </a:solidFill>
              </a:rPr>
              <a:t> </a:t>
            </a:r>
            <a:r>
              <a:rPr>
                <a:solidFill>
                  <a:srgbClr val="000000"/>
                </a:solidFill>
              </a:rPr>
              <a:t>a</a:t>
            </a:r>
            <a:r>
              <a:rPr>
                <a:solidFill>
                  <a:srgbClr val="BBBBBB"/>
                </a:solidFill>
              </a:rPr>
              <a:t> </a:t>
            </a:r>
            <a:r>
              <a:rPr>
                <a:solidFill>
                  <a:srgbClr val="000000"/>
                </a:solidFill>
              </a:rPr>
              <a:t>lot</a:t>
            </a:r>
            <a:r>
              <a:rPr>
                <a:solidFill>
                  <a:srgbClr val="BBBBBB"/>
                </a:solidFill>
              </a:rPr>
              <a:t> </a:t>
            </a:r>
            <a:r>
              <a:rPr>
                <a:solidFill>
                  <a:srgbClr val="000000"/>
                </a:solidFill>
              </a:rPr>
              <a:t>better</a:t>
            </a:r>
            <a:r>
              <a:rPr>
                <a:solidFill>
                  <a:srgbClr val="BBBBBB"/>
                </a:solidFill>
              </a:rPr>
              <a:t> </a:t>
            </a:r>
            <a:r>
              <a:rPr>
                <a:solidFill>
                  <a:srgbClr val="2C2CFF"/>
                </a:solidFill>
              </a:rPr>
              <a:t>and</a:t>
            </a:r>
            <a:r>
              <a:rPr>
                <a:solidFill>
                  <a:srgbClr val="BBBBBB"/>
                </a:solidFill>
              </a:rPr>
              <a:t> </a:t>
            </a:r>
            <a:r>
              <a:rPr>
                <a:solidFill>
                  <a:srgbClr val="2C2CFF"/>
                </a:solidFill>
              </a:rPr>
              <a:t>is</a:t>
            </a:r>
            <a:r>
              <a:rPr>
                <a:solidFill>
                  <a:srgbClr val="BBBBBB"/>
                </a:solidFill>
              </a:rPr>
              <a:t> </a:t>
            </a:r>
            <a:r>
              <a:rPr>
                <a:solidFill>
                  <a:srgbClr val="000000"/>
                </a:solidFill>
              </a:rPr>
              <a:t>more</a:t>
            </a:r>
            <a:r>
              <a:rPr>
                <a:solidFill>
                  <a:srgbClr val="BBBBBB"/>
                </a:solidFill>
              </a:rPr>
              <a:t> </a:t>
            </a:r>
            <a:r>
              <a:rPr>
                <a:solidFill>
                  <a:srgbClr val="000000"/>
                </a:solidFill>
              </a:rPr>
              <a:t>flexible</a:t>
            </a:r>
            <a:r>
              <a:rPr>
                <a:solidFill>
                  <a:srgbClr val="000000"/>
                </a:solidFill>
              </a:rPr>
              <a:t>.</a:t>
            </a:r>
            <a:r>
              <a:rPr>
                <a:solidFill>
                  <a:srgbClr val="BBBBBB"/>
                </a:solidFill>
              </a:rPr>
              <a:t>  </a:t>
            </a:r>
            <a:r>
              <a:rPr>
                <a:solidFill>
                  <a:srgbClr val="000000"/>
                </a:solidFill>
              </a:rPr>
              <a:t>To</a:t>
            </a:r>
            <a:r>
              <a:rPr>
                <a:solidFill>
                  <a:srgbClr val="BBBBBB"/>
                </a:solidFill>
              </a:rPr>
              <a:t> </a:t>
            </a:r>
            <a:r>
              <a:rPr>
                <a:solidFill>
                  <a:srgbClr val="000000"/>
                </a:solidFill>
              </a:rPr>
              <a:t>show</a:t>
            </a:r>
            <a:r>
              <a:rPr>
                <a:solidFill>
                  <a:srgbClr val="BBBBBB"/>
                </a:solidFill>
              </a:rPr>
              <a:t> </a:t>
            </a:r>
            <a:r>
              <a:rPr>
                <a:solidFill>
                  <a:srgbClr val="000000"/>
                </a:solidFill>
              </a:rPr>
              <a:t>a</a:t>
            </a:r>
            <a:r>
              <a:rPr>
                <a:solidFill>
                  <a:srgbClr val="BBBBBB"/>
                </a:solidFill>
              </a:rPr>
              <a:t> </a:t>
            </a:r>
            <a:r>
              <a:rPr>
                <a:solidFill>
                  <a:srgbClr val="000000"/>
                </a:solidFill>
              </a:rPr>
              <a:t>popup</a:t>
            </a:r>
            <a:r>
              <a:rPr>
                <a:solidFill>
                  <a:srgbClr val="BBBBBB"/>
                </a:solidFill>
              </a:rPr>
              <a:t> </a:t>
            </a:r>
            <a:r>
              <a:rPr>
                <a:solidFill>
                  <a:srgbClr val="000000"/>
                </a:solidFill>
              </a:rPr>
              <a:t>we</a:t>
            </a:r>
            <a:r>
              <a:rPr>
                <a:solidFill>
                  <a:srgbClr val="BBBBBB"/>
                </a:solidFill>
              </a:rPr>
              <a:t> </a:t>
            </a:r>
            <a:r>
              <a:rPr>
                <a:solidFill>
                  <a:srgbClr val="000000"/>
                </a:solidFill>
              </a:rPr>
              <a:t>simply</a:t>
            </a:r>
            <a:r>
              <a:rPr>
                <a:solidFill>
                  <a:srgbClr val="BBBBBB"/>
                </a:solidFill>
              </a:rPr>
              <a:t> </a:t>
            </a:r>
            <a:r>
              <a:rPr>
                <a:solidFill>
                  <a:srgbClr val="000000"/>
                </a:solidFill>
              </a:rPr>
              <a:t>call</a:t>
            </a:r>
            <a:r>
              <a:rPr>
                <a:solidFill>
                  <a:srgbClr val="BBBBBB"/>
                </a:solidFill>
              </a:rPr>
              <a:t> </a:t>
            </a:r>
            <a:r>
              <a:rPr>
                <a:solidFill>
                  <a:srgbClr val="000000"/>
                </a:solidFill>
              </a:rPr>
              <a:t>the</a:t>
            </a:r>
            <a:r>
              <a:rPr>
                <a:solidFill>
                  <a:srgbClr val="BBBBBB"/>
                </a:solidFill>
              </a:rPr>
              <a:t> </a:t>
            </a:r>
            <a:r>
              <a:rPr>
                <a:solidFill>
                  <a:srgbClr val="000000"/>
                </a:solidFill>
              </a:rPr>
              <a:t>popup</a:t>
            </a:r>
            <a:r>
              <a:rPr>
                <a:solidFill>
                  <a:srgbClr val="BBBBBB"/>
                </a:solidFill>
              </a:rPr>
              <a:t> </a:t>
            </a:r>
            <a:r>
              <a:rPr>
                <a:solidFill>
                  <a:srgbClr val="000000"/>
                </a:solidFill>
              </a:rPr>
              <a:t>method</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WebzDialog</a:t>
            </a:r>
            <a:r>
              <a:rPr>
                <a:solidFill>
                  <a:srgbClr val="BBBBBB"/>
                </a:solidFill>
              </a:rPr>
              <a:t> </a:t>
            </a:r>
            <a:r>
              <a:rPr>
                <a:solidFill>
                  <a:srgbClr val="2C2CFF"/>
                </a:solidFill>
              </a:rPr>
              <a:t>class</a:t>
            </a:r>
            <a:r>
              <a:rPr>
                <a:solidFill>
                  <a:srgbClr val="000000"/>
                </a:solidFill>
              </a:rPr>
              <a:t>.</a:t>
            </a:r>
            <a:r>
              <a:rPr>
                <a:solidFill>
                  <a:srgbClr val="BBBBBB"/>
                </a:solidFill>
              </a:rPr>
              <a:t>  </a:t>
            </a:r>
            <a:r>
              <a:rPr>
                <a:solidFill>
                  <a:srgbClr val="000000"/>
                </a:solidFill>
              </a:rPr>
              <a:t>This</a:t>
            </a:r>
            <a:r>
              <a:rPr>
                <a:solidFill>
                  <a:srgbClr val="BBBBBB"/>
                </a:solidFill>
              </a:rPr>
              <a:t> </a:t>
            </a:r>
            <a:r>
              <a:rPr>
                <a:solidFill>
                  <a:srgbClr val="2C2CFF"/>
                </a:solidFill>
              </a:rPr>
              <a:t>is</a:t>
            </a:r>
            <a:r>
              <a:rPr>
                <a:solidFill>
                  <a:srgbClr val="BBBBBB"/>
                </a:solidFill>
              </a:rPr>
              <a:t> </a:t>
            </a:r>
            <a:r>
              <a:rPr>
                <a:solidFill>
                  <a:srgbClr val="000000"/>
                </a:solidFill>
              </a:rPr>
              <a:t>a</a:t>
            </a:r>
            <a:r>
              <a:rPr>
                <a:solidFill>
                  <a:srgbClr val="BBBBBB"/>
                </a:solidFill>
              </a:rPr>
              <a:t> </a:t>
            </a:r>
            <a:r>
              <a:rPr>
                <a:solidFill>
                  <a:srgbClr val="000000"/>
                </a:solidFill>
              </a:rPr>
              <a:t>static</a:t>
            </a:r>
            <a:r>
              <a:rPr>
                <a:solidFill>
                  <a:srgbClr val="BBBBBB"/>
                </a:solidFill>
              </a:rPr>
              <a:t> </a:t>
            </a:r>
            <a:r>
              <a:rPr>
                <a:solidFill>
                  <a:srgbClr val="000000"/>
                </a:solidFill>
              </a:rPr>
              <a:t>method</a:t>
            </a:r>
            <a:r>
              <a:rPr>
                <a:solidFill>
                  <a:srgbClr val="BBBBBB"/>
                </a:solidFill>
              </a:rPr>
              <a:t> </a:t>
            </a:r>
            <a:r>
              <a:rPr>
                <a:solidFill>
                  <a:srgbClr val="000000"/>
                </a:solidFill>
              </a:rPr>
              <a:t>(</a:t>
            </a:r>
            <a:r>
              <a:rPr>
                <a:solidFill>
                  <a:srgbClr val="000000"/>
                </a:solidFill>
              </a:rPr>
              <a:t>means</a:t>
            </a:r>
            <a:r>
              <a:rPr>
                <a:solidFill>
                  <a:srgbClr val="BBBBBB"/>
                </a:solidFill>
              </a:rPr>
              <a:t> </a:t>
            </a:r>
            <a:r>
              <a:rPr>
                <a:solidFill>
                  <a:srgbClr val="000000"/>
                </a:solidFill>
              </a:rPr>
              <a:t>it</a:t>
            </a:r>
            <a:r>
              <a:rPr>
                <a:solidFill>
                  <a:srgbClr val="BBBBBB"/>
                </a:solidFill>
              </a:rPr>
              <a:t> </a:t>
            </a:r>
            <a:r>
              <a:rPr>
                <a:solidFill>
                  <a:srgbClr val="000000"/>
                </a:solidFill>
              </a:rPr>
              <a:t>does</a:t>
            </a:r>
            <a:r>
              <a:rPr>
                <a:solidFill>
                  <a:srgbClr val="BBBBBB"/>
                </a:solidFill>
              </a:rPr>
              <a:t> </a:t>
            </a:r>
            <a:r>
              <a:rPr>
                <a:solidFill>
                  <a:srgbClr val="2C2CFF"/>
                </a:solidFill>
              </a:rPr>
              <a:t>not</a:t>
            </a:r>
            <a:r>
              <a:rPr>
                <a:solidFill>
                  <a:srgbClr val="BBBBBB"/>
                </a:solidFill>
              </a:rPr>
              <a:t> </a:t>
            </a:r>
            <a:r>
              <a:rPr>
                <a:solidFill>
                  <a:srgbClr val="000000"/>
                </a:solidFill>
              </a:rPr>
              <a:t>exist</a:t>
            </a:r>
            <a:r>
              <a:rPr>
                <a:solidFill>
                  <a:srgbClr val="BBBBBB"/>
                </a:solidFill>
              </a:rPr>
              <a:t> </a:t>
            </a:r>
            <a:r>
              <a:rPr>
                <a:solidFill>
                  <a:srgbClr val="000000"/>
                </a:solidFill>
              </a:rPr>
              <a:t>on</a:t>
            </a:r>
            <a:r>
              <a:rPr>
                <a:solidFill>
                  <a:srgbClr val="BBBBBB"/>
                </a:solidFill>
              </a:rPr>
              <a:t> </a:t>
            </a:r>
            <a:r>
              <a:rPr>
                <a:solidFill>
                  <a:srgbClr val="000000"/>
                </a:solidFill>
              </a:rPr>
              <a:t>an</a:t>
            </a:r>
            <a:r>
              <a:rPr>
                <a:solidFill>
                  <a:srgbClr val="BBBBBB"/>
                </a:solidFill>
              </a:rPr>
              <a:t> </a:t>
            </a:r>
            <a:r>
              <a:rPr>
                <a:solidFill>
                  <a:srgbClr val="000000"/>
                </a:solidFill>
              </a:rPr>
              <a:t>instance</a:t>
            </a:r>
            <a:r>
              <a:rPr>
                <a:solidFill>
                  <a:srgbClr val="BBBBBB"/>
                </a:solidFill>
              </a:rPr>
              <a:t> </a:t>
            </a:r>
            <a:r>
              <a:rPr>
                <a:solidFill>
                  <a:srgbClr val="000000"/>
                </a:solidFill>
              </a:rPr>
              <a:t>of</a:t>
            </a:r>
            <a:r>
              <a:rPr>
                <a:solidFill>
                  <a:srgbClr val="BBBBBB"/>
                </a:solidFill>
              </a:rPr>
              <a:t> </a:t>
            </a:r>
            <a:r>
              <a:rPr>
                <a:solidFill>
                  <a:srgbClr val="000000"/>
                </a:solidFill>
              </a:rPr>
              <a:t>WebzDialog</a:t>
            </a:r>
            <a:r>
              <a:rPr>
                <a:solidFill>
                  <a:srgbClr val="BBBBBB"/>
                </a:solidFill>
              </a:rPr>
              <a:t> </a:t>
            </a:r>
            <a:r>
              <a:rPr>
                <a:solidFill>
                  <a:srgbClr val="000000"/>
                </a:solidFill>
              </a:rPr>
              <a:t>but</a:t>
            </a:r>
            <a:r>
              <a:rPr>
                <a:solidFill>
                  <a:srgbClr val="BBBBBB"/>
                </a:solidFill>
              </a:rPr>
              <a:t> </a:t>
            </a:r>
            <a:r>
              <a:rPr>
                <a:solidFill>
                  <a:srgbClr val="000000"/>
                </a:solidFill>
              </a:rPr>
              <a:t>rather</a:t>
            </a:r>
            <a:r>
              <a:rPr>
                <a:solidFill>
                  <a:srgbClr val="BBBBBB"/>
                </a:solidFill>
              </a:rPr>
              <a:t> </a:t>
            </a:r>
            <a:r>
              <a:rPr>
                <a:solidFill>
                  <a:srgbClr val="000000"/>
                </a:solidFill>
              </a:rPr>
              <a:t>can</a:t>
            </a:r>
            <a:r>
              <a:rPr>
                <a:solidFill>
                  <a:srgbClr val="BBBBBB"/>
                </a:solidFill>
              </a:rPr>
              <a:t> </a:t>
            </a:r>
            <a:r>
              <a:rPr>
                <a:solidFill>
                  <a:srgbClr val="000000"/>
                </a:solidFill>
              </a:rPr>
              <a:t>be</a:t>
            </a:r>
            <a:r>
              <a:rPr>
                <a:solidFill>
                  <a:srgbClr val="BBBBBB"/>
                </a:solidFill>
              </a:rPr>
              <a:t> </a:t>
            </a:r>
            <a:r>
              <a:rPr>
                <a:solidFill>
                  <a:srgbClr val="000000"/>
                </a:solidFill>
              </a:rPr>
              <a:t>called</a:t>
            </a:r>
            <a:r>
              <a:rPr>
                <a:solidFill>
                  <a:srgbClr val="BBBBBB"/>
                </a:solidFill>
              </a:rPr>
              <a:t> </a:t>
            </a:r>
            <a:r>
              <a:rPr>
                <a:solidFill>
                  <a:srgbClr val="000000"/>
                </a:solidFill>
              </a:rPr>
              <a:t>directly</a:t>
            </a:r>
            <a:r>
              <a:rPr>
                <a:solidFill>
                  <a:srgbClr val="BBBBBB"/>
                </a:solidFill>
              </a:rPr>
              <a:t> </a:t>
            </a:r>
            <a:r>
              <a:rPr>
                <a:solidFill>
                  <a:srgbClr val="000000"/>
                </a:solidFill>
              </a:rPr>
              <a:t>on</a:t>
            </a:r>
            <a:r>
              <a:rPr>
                <a:solidFill>
                  <a:srgbClr val="BBBBBB"/>
                </a:solidFill>
              </a:rPr>
              <a:t> </a:t>
            </a:r>
            <a:r>
              <a:rPr>
                <a:solidFill>
                  <a:srgbClr val="000000"/>
                </a:solidFill>
              </a:rPr>
              <a:t>the</a:t>
            </a:r>
            <a:r>
              <a:rPr>
                <a:solidFill>
                  <a:srgbClr val="BBBBBB"/>
                </a:solidFill>
              </a:rPr>
              <a:t> </a:t>
            </a:r>
            <a:r>
              <a:rPr>
                <a:solidFill>
                  <a:srgbClr val="2C2CFF"/>
                </a:solidFill>
              </a:rPr>
              <a:t>type</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EzDialog.popup(attachTo: EzComponent, message: string, title?: string, buttons?: string[], btnClass?: string):Notifier</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We</a:t>
            </a:r>
            <a:r>
              <a:rPr>
                <a:solidFill>
                  <a:srgbClr val="BBBBBB"/>
                </a:solidFill>
              </a:rPr>
              <a:t> </a:t>
            </a:r>
            <a:r>
              <a:rPr>
                <a:solidFill>
                  <a:srgbClr val="2C2CFF"/>
                </a:solidFill>
              </a:rPr>
              <a:t>can</a:t>
            </a:r>
            <a:r>
              <a:rPr>
                <a:solidFill>
                  <a:srgbClr val="BBBBBB"/>
                </a:solidFill>
              </a:rPr>
              <a:t> </a:t>
            </a:r>
            <a:r>
              <a:rPr>
                <a:solidFill>
                  <a:srgbClr val="2C2CFF"/>
                </a:solidFill>
              </a:rPr>
              <a:t>call</a:t>
            </a:r>
            <a:r>
              <a:rPr>
                <a:solidFill>
                  <a:srgbClr val="BBBBBB"/>
                </a:solidFill>
              </a:rPr>
              <a:t> </a:t>
            </a:r>
            <a:r>
              <a:rPr>
                <a:solidFill>
                  <a:srgbClr val="000000"/>
                </a:solidFill>
              </a:rPr>
              <a:t>this</a:t>
            </a:r>
            <a:r>
              <a:rPr>
                <a:solidFill>
                  <a:srgbClr val="BBBBBB"/>
                </a:solidFill>
              </a:rPr>
              <a:t> </a:t>
            </a:r>
            <a:r>
              <a:rPr>
                <a:solidFill>
                  <a:srgbClr val="2C2CFF"/>
                </a:solidFill>
              </a:rPr>
              <a:t>method</a:t>
            </a:r>
            <a:r>
              <a:rPr>
                <a:solidFill>
                  <a:srgbClr val="BBBBBB"/>
                </a:solidFill>
              </a:rPr>
              <a:t> </a:t>
            </a:r>
            <a:r>
              <a:rPr>
                <a:solidFill>
                  <a:srgbClr val="2C2CFF"/>
                </a:solidFill>
              </a:rPr>
              <a:t>to</a:t>
            </a:r>
            <a:r>
              <a:rPr>
                <a:solidFill>
                  <a:srgbClr val="BBBBBB"/>
                </a:solidFill>
              </a:rPr>
              <a:t> </a:t>
            </a:r>
            <a:r>
              <a:rPr>
                <a:solidFill>
                  <a:srgbClr val="2C2CFF"/>
                </a:solidFill>
              </a:rPr>
              <a:t>show</a:t>
            </a:r>
            <a:r>
              <a:rPr>
                <a:solidFill>
                  <a:srgbClr val="BBBBBB"/>
                </a:solidFill>
              </a:rPr>
              <a:t> </a:t>
            </a:r>
            <a:r>
              <a:rPr>
                <a:solidFill>
                  <a:srgbClr val="2C2CFF"/>
                </a:solidFill>
              </a:rPr>
              <a:t>a</a:t>
            </a:r>
            <a:r>
              <a:rPr>
                <a:solidFill>
                  <a:srgbClr val="BBBBBB"/>
                </a:solidFill>
              </a:rPr>
              <a:t> </a:t>
            </a:r>
            <a:r>
              <a:rPr>
                <a:solidFill>
                  <a:srgbClr val="2C2CFF"/>
                </a:solidFill>
              </a:rPr>
              <a:t>dialog</a:t>
            </a:r>
            <a:r>
              <a:rPr>
                <a:solidFill>
                  <a:srgbClr val="BBBBBB"/>
                </a:solidFill>
              </a:rPr>
              <a:t> </a:t>
            </a:r>
            <a:r>
              <a:rPr>
                <a:solidFill>
                  <a:srgbClr val="2C2CFF"/>
                </a:solidFill>
              </a:rPr>
              <a:t>box</a:t>
            </a:r>
            <a:r>
              <a:rPr>
                <a:solidFill>
                  <a:srgbClr val="000000"/>
                </a:solidFill>
              </a:rPr>
              <a:t>:</a:t>
            </a:r>
            <a:r>
              <a:rPr>
                <a:solidFill>
                  <a:srgbClr val="BBBBBB"/>
                </a:solidFill>
              </a:rPr>
              <a:t>
</a:t>
            </a:r>
          </a:p>
          <a:p>
            <a:pPr lvl="1"/>
            <a:r>
              <a:rPr b="0" i="0" u="none" sz="1600">
                <a:solidFill>
                  <a:schemeClr val="dk1"/>
                </a:solidFill>
              </a:rPr>
              <a:t>WebzDialog.popup(this,"Hello World","I am the title",["Yes","No"],"btnClass");</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Popup</a:t>
            </a:r>
            <a:r>
              <a:rPr>
                <a:solidFill>
                  <a:srgbClr val="000000"/>
                </a:solidFill>
              </a:rPr>
              <a:t> </a:t>
            </a:r>
            <a:r>
              <a:rPr>
                <a:solidFill>
                  <a:srgbClr val="000000"/>
                </a:solidFill>
              </a:rPr>
              <a:t>returns</a:t>
            </a:r>
            <a:r>
              <a:rPr>
                <a:solidFill>
                  <a:srgbClr val="000000"/>
                </a:solidFill>
              </a:rPr>
              <a:t> </a:t>
            </a:r>
            <a:r>
              <a:rPr>
                <a:solidFill>
                  <a:srgbClr val="000000"/>
                </a:solidFill>
              </a:rPr>
              <a:t>a</a:t>
            </a:r>
            <a:r>
              <a:rPr>
                <a:solidFill>
                  <a:srgbClr val="000000"/>
                </a:solidFill>
              </a:rPr>
              <a:t> </a:t>
            </a:r>
            <a:r>
              <a:rPr>
                <a:solidFill>
                  <a:srgbClr val="000000"/>
                </a:solidFill>
              </a:rPr>
              <a:t>Notifier&lt;string&gt;</a:t>
            </a:r>
            <a:r>
              <a:rPr>
                <a:solidFill>
                  <a:srgbClr val="000000"/>
                </a:solidFill>
              </a:rPr>
              <a:t> </a:t>
            </a:r>
            <a:r>
              <a:rPr>
                <a:solidFill>
                  <a:srgbClr val="000000"/>
                </a:solidFill>
              </a:rPr>
              <a:t>which</a:t>
            </a:r>
            <a:r>
              <a:rPr>
                <a:solidFill>
                  <a:srgbClr val="000000"/>
                </a:solidFill>
              </a:rPr>
              <a:t> </a:t>
            </a:r>
            <a:r>
              <a:rPr>
                <a:solidFill>
                  <a:srgbClr val="000000"/>
                </a:solidFill>
              </a:rPr>
              <a:t>emits</a:t>
            </a:r>
            <a:r>
              <a:rPr>
                <a:solidFill>
                  <a:srgbClr val="000000"/>
                </a:solidFill>
              </a:rPr>
              <a:t> </a:t>
            </a:r>
            <a:r>
              <a:rPr>
                <a:solidFill>
                  <a:srgbClr val="000000"/>
                </a:solidFill>
              </a:rPr>
              <a:t>the</a:t>
            </a:r>
            <a:r>
              <a:rPr>
                <a:solidFill>
                  <a:srgbClr val="000000"/>
                </a:solidFill>
              </a:rPr>
              <a:t> </a:t>
            </a:r>
            <a:r>
              <a:rPr>
                <a:solidFill>
                  <a:srgbClr val="000000"/>
                </a:solidFill>
              </a:rPr>
              <a:t>text</a:t>
            </a:r>
            <a:r>
              <a:rPr>
                <a:solidFill>
                  <a:srgbClr val="000000"/>
                </a:solidFill>
              </a:rPr>
              <a:t> </a:t>
            </a:r>
            <a:r>
              <a:rPr>
                <a:solidFill>
                  <a:srgbClr val="000000"/>
                </a:solidFill>
              </a:rPr>
              <a:t>of</a:t>
            </a:r>
            <a:r>
              <a:rPr>
                <a:solidFill>
                  <a:srgbClr val="000000"/>
                </a:solidFill>
              </a:rPr>
              <a:t> </a:t>
            </a:r>
            <a:r>
              <a:rPr>
                <a:solidFill>
                  <a:srgbClr val="000000"/>
                </a:solidFill>
              </a:rPr>
              <a:t>the</a:t>
            </a:r>
            <a:r>
              <a:rPr>
                <a:solidFill>
                  <a:srgbClr val="000000"/>
                </a:solidFill>
              </a:rPr>
              <a:t> </a:t>
            </a:r>
            <a:r>
              <a:rPr>
                <a:solidFill>
                  <a:srgbClr val="000000"/>
                </a:solidFill>
              </a:rPr>
              <a:t>button</a:t>
            </a:r>
            <a:r>
              <a:rPr>
                <a:solidFill>
                  <a:srgbClr val="000000"/>
                </a:solidFill>
              </a:rPr>
              <a:t> </a:t>
            </a:r>
            <a:r>
              <a:rPr>
                <a:solidFill>
                  <a:srgbClr val="000000"/>
                </a:solidFill>
              </a:rPr>
              <a:t>pressed.</a:t>
            </a:r>
            <a:r>
              <a:rPr>
                <a:solidFill>
                  <a:srgbClr val="BBBBBB"/>
                </a:solidFill>
              </a:rPr>
              <a:t>
</a:t>
            </a:r>
            <a:r>
              <a:rPr>
                <a:solidFill>
                  <a:srgbClr val="000000"/>
                </a:solidFill>
              </a:rPr>
              <a:t>We</a:t>
            </a:r>
            <a:r>
              <a:rPr>
                <a:solidFill>
                  <a:srgbClr val="000000"/>
                </a:solidFill>
              </a:rPr>
              <a:t> </a:t>
            </a:r>
            <a:r>
              <a:rPr>
                <a:solidFill>
                  <a:srgbClr val="000000"/>
                </a:solidFill>
              </a:rPr>
              <a:t>can</a:t>
            </a:r>
            <a:r>
              <a:rPr>
                <a:solidFill>
                  <a:srgbClr val="000000"/>
                </a:solidFill>
              </a:rPr>
              <a:t> </a:t>
            </a:r>
            <a:r>
              <a:rPr>
                <a:solidFill>
                  <a:srgbClr val="000000"/>
                </a:solidFill>
              </a:rPr>
              <a:t>subscribe</a:t>
            </a:r>
            <a:r>
              <a:rPr>
                <a:solidFill>
                  <a:srgbClr val="000000"/>
                </a:solidFill>
              </a:rPr>
              <a:t> </a:t>
            </a:r>
            <a:r>
              <a:rPr>
                <a:solidFill>
                  <a:srgbClr val="000000"/>
                </a:solidFill>
              </a:rPr>
              <a:t>to</a:t>
            </a:r>
            <a:r>
              <a:rPr>
                <a:solidFill>
                  <a:srgbClr val="000000"/>
                </a:solidFill>
              </a:rPr>
              <a:t> </a:t>
            </a:r>
            <a:r>
              <a:rPr>
                <a:solidFill>
                  <a:srgbClr val="000000"/>
                </a:solidFill>
              </a:rPr>
              <a:t>the</a:t>
            </a:r>
            <a:r>
              <a:rPr>
                <a:solidFill>
                  <a:srgbClr val="000000"/>
                </a:solidFill>
              </a:rPr>
              <a:t> </a:t>
            </a:r>
            <a:r>
              <a:rPr>
                <a:solidFill>
                  <a:srgbClr val="000000"/>
                </a:solidFill>
              </a:rPr>
              <a:t>returned</a:t>
            </a:r>
            <a:r>
              <a:rPr>
                <a:solidFill>
                  <a:srgbClr val="000000"/>
                </a:solidFill>
              </a:rPr>
              <a:t> </a:t>
            </a:r>
            <a:r>
              <a:rPr>
                <a:solidFill>
                  <a:srgbClr val="000000"/>
                </a:solidFill>
              </a:rPr>
              <a:t>value</a:t>
            </a:r>
            <a:r>
              <a:rPr>
                <a:solidFill>
                  <a:srgbClr val="000000"/>
                </a:solidFill>
              </a:rPr>
              <a:t> </a:t>
            </a:r>
            <a:r>
              <a:rPr>
                <a:solidFill>
                  <a:srgbClr val="000000"/>
                </a:solidFill>
              </a:rPr>
              <a:t>to</a:t>
            </a:r>
            <a:r>
              <a:rPr>
                <a:solidFill>
                  <a:srgbClr val="000000"/>
                </a:solidFill>
              </a:rPr>
              <a:t> </a:t>
            </a:r>
            <a:r>
              <a:rPr>
                <a:solidFill>
                  <a:srgbClr val="000000"/>
                </a:solidFill>
              </a:rPr>
              <a:t>be</a:t>
            </a:r>
            <a:r>
              <a:rPr>
                <a:solidFill>
                  <a:srgbClr val="000000"/>
                </a:solidFill>
              </a:rPr>
              <a:t> </a:t>
            </a:r>
            <a:r>
              <a:rPr>
                <a:solidFill>
                  <a:srgbClr val="000000"/>
                </a:solidFill>
              </a:rPr>
              <a:t>notified</a:t>
            </a:r>
            <a:r>
              <a:rPr>
                <a:solidFill>
                  <a:srgbClr val="000000"/>
                </a:solidFill>
              </a:rPr>
              <a:t> </a:t>
            </a:r>
            <a:r>
              <a:rPr>
                <a:solidFill>
                  <a:srgbClr val="000000"/>
                </a:solidFill>
              </a:rPr>
              <a:t>when</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000000"/>
                </a:solidFill>
              </a:rPr>
              <a:t> </a:t>
            </a:r>
            <a:r>
              <a:rPr>
                <a:solidFill>
                  <a:srgbClr val="000000"/>
                </a:solidFill>
              </a:rPr>
              <a:t>closed.</a:t>
            </a:r>
            <a:r>
              <a:rPr>
                <a:solidFill>
                  <a:srgbClr val="BBBBBB"/>
                </a:solidFill>
              </a:rPr>
              <a:t>
</a:t>
            </a:r>
            <a:r>
              <a:rPr>
                <a:solidFill>
                  <a:srgbClr val="BBBBBB"/>
                </a:solidFill>
              </a:rPr>
              <a:t>
</a:t>
            </a:r>
            <a:r>
              <a:rPr>
                <a:solidFill>
                  <a:srgbClr val="000000"/>
                </a:solidFill>
              </a:rPr>
              <a:t>Let’s</a:t>
            </a:r>
            <a:r>
              <a:rPr>
                <a:solidFill>
                  <a:srgbClr val="000000"/>
                </a:solidFill>
              </a:rPr>
              <a:t> </a:t>
            </a:r>
            <a:r>
              <a:rPr>
                <a:solidFill>
                  <a:srgbClr val="000000"/>
                </a:solidFill>
              </a:rPr>
              <a:t>examine</a:t>
            </a:r>
            <a:r>
              <a:rPr>
                <a:solidFill>
                  <a:srgbClr val="000000"/>
                </a:solidFill>
              </a:rPr>
              <a:t> </a:t>
            </a:r>
            <a:r>
              <a:rPr>
                <a:solidFill>
                  <a:srgbClr val="000000"/>
                </a:solidFill>
              </a:rPr>
              <a:t>this</a:t>
            </a:r>
            <a:r>
              <a:rPr>
                <a:solidFill>
                  <a:srgbClr val="000000"/>
                </a:solidFill>
              </a:rPr>
              <a:t> </a:t>
            </a:r>
            <a:r>
              <a:rPr>
                <a:solidFill>
                  <a:srgbClr val="000000"/>
                </a:solidFill>
              </a:rPr>
              <a:t>in</a:t>
            </a:r>
            <a:r>
              <a:rPr>
                <a:solidFill>
                  <a:srgbClr val="000000"/>
                </a:solidFill>
              </a:rPr>
              <a:t> </a:t>
            </a:r>
            <a:r>
              <a:rPr>
                <a:solidFill>
                  <a:srgbClr val="000000"/>
                </a:solidFill>
              </a:rPr>
              <a:t>detail:</a:t>
            </a:r>
            <a:r>
              <a:rPr>
                <a:solidFill>
                  <a:srgbClr val="000000"/>
                </a:solidFill>
              </a:rPr>
              <a:t>
</a:t>
            </a:r>
            <a:r>
              <a:rPr>
                <a:solidFill>
                  <a:srgbClr val="2C2CFF"/>
                </a:solidFill>
              </a:rPr>
              <a:t>* attachTo (required): is the component that you want to attach the element to.  Usually you will pass in this to specify the current component.
*</a:t>
            </a:r>
            <a:r>
              <a:rPr>
                <a:solidFill>
                  <a:srgbClr val="000000"/>
                </a:solidFill>
              </a:rPr>
              <a:t> </a:t>
            </a:r>
            <a:r>
              <a:rPr>
                <a:solidFill>
                  <a:srgbClr val="000000"/>
                </a:solidFill>
              </a:rPr>
              <a:t>Message</a:t>
            </a:r>
            <a:r>
              <a:rPr>
                <a:solidFill>
                  <a:srgbClr val="000000"/>
                </a:solidFill>
              </a:rPr>
              <a:t> </a:t>
            </a:r>
            <a:r>
              <a:rPr>
                <a:solidFill>
                  <a:srgbClr val="000000"/>
                </a:solidFill>
              </a:rPr>
              <a:t>(required):</a:t>
            </a:r>
            <a:r>
              <a:rPr>
                <a:solidFill>
                  <a:srgbClr val="000000"/>
                </a:solidFill>
              </a:rPr>
              <a:t> </a:t>
            </a:r>
            <a:r>
              <a:rPr>
                <a:solidFill>
                  <a:srgbClr val="000000"/>
                </a:solidFill>
              </a:rPr>
              <a:t>The</a:t>
            </a:r>
            <a:r>
              <a:rPr>
                <a:solidFill>
                  <a:srgbClr val="000000"/>
                </a:solidFill>
              </a:rPr>
              <a:t> </a:t>
            </a:r>
            <a:r>
              <a:rPr>
                <a:solidFill>
                  <a:srgbClr val="000000"/>
                </a:solidFill>
              </a:rPr>
              <a:t>text</a:t>
            </a:r>
            <a:r>
              <a:rPr>
                <a:solidFill>
                  <a:srgbClr val="000000"/>
                </a:solidFill>
              </a:rPr>
              <a:t> </a:t>
            </a:r>
            <a:r>
              <a:rPr>
                <a:solidFill>
                  <a:srgbClr val="000000"/>
                </a:solidFill>
              </a:rPr>
              <a:t>inside</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000000"/>
                </a:solidFill>
              </a:rPr>
              <a:t>
</a:t>
            </a:r>
            <a:r>
              <a:rPr>
                <a:solidFill>
                  <a:srgbClr val="2C2CFF"/>
                </a:solidFill>
              </a:rPr>
              <a:t>* Title (optional): The title for your popup, displayed at the top.
*</a:t>
            </a:r>
            <a:r>
              <a:rPr>
                <a:solidFill>
                  <a:srgbClr val="000000"/>
                </a:solidFill>
              </a:rPr>
              <a:t> </a:t>
            </a:r>
            <a:r>
              <a:rPr>
                <a:solidFill>
                  <a:srgbClr val="000000"/>
                </a:solidFill>
              </a:rPr>
              <a:t>buttons</a:t>
            </a:r>
            <a:r>
              <a:rPr>
                <a:solidFill>
                  <a:srgbClr val="000000"/>
                </a:solidFill>
              </a:rPr>
              <a:t> </a:t>
            </a:r>
            <a:r>
              <a:rPr>
                <a:solidFill>
                  <a:srgbClr val="000000"/>
                </a:solidFill>
              </a:rPr>
              <a:t>(optional):</a:t>
            </a:r>
            <a:r>
              <a:rPr>
                <a:solidFill>
                  <a:srgbClr val="000000"/>
                </a:solidFill>
              </a:rPr>
              <a:t> </a:t>
            </a:r>
            <a:r>
              <a:rPr>
                <a:solidFill>
                  <a:srgbClr val="000000"/>
                </a:solidFill>
              </a:rPr>
              <a:t>An</a:t>
            </a:r>
            <a:r>
              <a:rPr>
                <a:solidFill>
                  <a:srgbClr val="000000"/>
                </a:solidFill>
              </a:rPr>
              <a:t> </a:t>
            </a:r>
            <a:r>
              <a:rPr>
                <a:solidFill>
                  <a:srgbClr val="000000"/>
                </a:solidFill>
              </a:rPr>
              <a:t>array</a:t>
            </a:r>
            <a:r>
              <a:rPr>
                <a:solidFill>
                  <a:srgbClr val="000000"/>
                </a:solidFill>
              </a:rPr>
              <a:t> </a:t>
            </a:r>
            <a:r>
              <a:rPr>
                <a:solidFill>
                  <a:srgbClr val="000000"/>
                </a:solidFill>
              </a:rPr>
              <a:t>of</a:t>
            </a:r>
            <a:r>
              <a:rPr>
                <a:solidFill>
                  <a:srgbClr val="000000"/>
                </a:solidFill>
              </a:rPr>
              <a:t> </a:t>
            </a:r>
            <a:r>
              <a:rPr>
                <a:solidFill>
                  <a:srgbClr val="000000"/>
                </a:solidFill>
              </a:rPr>
              <a:t>strings</a:t>
            </a:r>
            <a:r>
              <a:rPr>
                <a:solidFill>
                  <a:srgbClr val="000000"/>
                </a:solidFill>
              </a:rPr>
              <a:t> </a:t>
            </a:r>
            <a:r>
              <a:rPr>
                <a:solidFill>
                  <a:srgbClr val="000000"/>
                </a:solidFill>
              </a:rPr>
              <a:t>that</a:t>
            </a:r>
            <a:r>
              <a:rPr>
                <a:solidFill>
                  <a:srgbClr val="000000"/>
                </a:solidFill>
              </a:rPr>
              <a:t> </a:t>
            </a:r>
            <a:r>
              <a:rPr>
                <a:solidFill>
                  <a:srgbClr val="000000"/>
                </a:solidFill>
              </a:rPr>
              <a:t>are</a:t>
            </a:r>
            <a:r>
              <a:rPr>
                <a:solidFill>
                  <a:srgbClr val="000000"/>
                </a:solidFill>
              </a:rPr>
              <a:t> </a:t>
            </a:r>
            <a:r>
              <a:rPr>
                <a:solidFill>
                  <a:srgbClr val="000000"/>
                </a:solidFill>
              </a:rPr>
              <a:t>the</a:t>
            </a:r>
            <a:r>
              <a:rPr>
                <a:solidFill>
                  <a:srgbClr val="000000"/>
                </a:solidFill>
              </a:rPr>
              <a:t> </a:t>
            </a:r>
            <a:r>
              <a:rPr>
                <a:solidFill>
                  <a:srgbClr val="000000"/>
                </a:solidFill>
              </a:rPr>
              <a:t>labels</a:t>
            </a:r>
            <a:r>
              <a:rPr>
                <a:solidFill>
                  <a:srgbClr val="000000"/>
                </a:solidFill>
              </a:rPr>
              <a:t> </a:t>
            </a:r>
            <a:r>
              <a:rPr>
                <a:solidFill>
                  <a:srgbClr val="000000"/>
                </a:solidFill>
              </a:rPr>
              <a:t>of</a:t>
            </a:r>
            <a:r>
              <a:rPr>
                <a:solidFill>
                  <a:srgbClr val="000000"/>
                </a:solidFill>
              </a:rPr>
              <a:t> </a:t>
            </a:r>
            <a:r>
              <a:rPr>
                <a:solidFill>
                  <a:srgbClr val="000000"/>
                </a:solidFill>
              </a:rPr>
              <a:t>the</a:t>
            </a:r>
            <a:r>
              <a:rPr>
                <a:solidFill>
                  <a:srgbClr val="000000"/>
                </a:solidFill>
              </a:rPr>
              <a:t> </a:t>
            </a:r>
            <a:r>
              <a:rPr>
                <a:solidFill>
                  <a:srgbClr val="000000"/>
                </a:solidFill>
              </a:rPr>
              <a:t>buttons</a:t>
            </a:r>
            <a:r>
              <a:rPr>
                <a:solidFill>
                  <a:srgbClr val="000000"/>
                </a:solidFill>
              </a:rPr>
              <a:t> </a:t>
            </a:r>
            <a:r>
              <a:rPr>
                <a:solidFill>
                  <a:srgbClr val="000000"/>
                </a:solidFill>
              </a:rPr>
              <a:t>that</a:t>
            </a:r>
            <a:r>
              <a:rPr>
                <a:solidFill>
                  <a:srgbClr val="000000"/>
                </a:solidFill>
              </a:rPr>
              <a:t> </a:t>
            </a:r>
            <a:r>
              <a:rPr>
                <a:solidFill>
                  <a:srgbClr val="000000"/>
                </a:solidFill>
              </a:rPr>
              <a:t>you</a:t>
            </a:r>
            <a:r>
              <a:rPr>
                <a:solidFill>
                  <a:srgbClr val="000000"/>
                </a:solidFill>
              </a:rPr>
              <a:t> </a:t>
            </a:r>
            <a:r>
              <a:rPr>
                <a:solidFill>
                  <a:srgbClr val="000000"/>
                </a:solidFill>
              </a:rPr>
              <a:t>want</a:t>
            </a:r>
            <a:r>
              <a:rPr>
                <a:solidFill>
                  <a:srgbClr val="000000"/>
                </a:solidFill>
              </a:rPr>
              <a:t> </a:t>
            </a:r>
            <a:r>
              <a:rPr>
                <a:solidFill>
                  <a:srgbClr val="000000"/>
                </a:solidFill>
              </a:rPr>
              <a:t>to</a:t>
            </a:r>
            <a:r>
              <a:rPr>
                <a:solidFill>
                  <a:srgbClr val="000000"/>
                </a:solidFill>
              </a:rPr>
              <a:t> </a:t>
            </a:r>
            <a:r>
              <a:rPr>
                <a:solidFill>
                  <a:srgbClr val="000000"/>
                </a:solidFill>
              </a:rPr>
              <a:t>display.</a:t>
            </a:r>
            <a:r>
              <a:rPr>
                <a:solidFill>
                  <a:srgbClr val="000000"/>
                </a:solidFill>
              </a:rPr>
              <a:t> </a:t>
            </a:r>
            <a:r>
              <a:rPr>
                <a:solidFill>
                  <a:srgbClr val="000000"/>
                </a:solidFill>
              </a:rPr>
              <a:t> </a:t>
            </a:r>
            <a:r>
              <a:rPr>
                <a:solidFill>
                  <a:srgbClr val="000000"/>
                </a:solidFill>
              </a:rPr>
              <a:t>By</a:t>
            </a:r>
            <a:r>
              <a:rPr>
                <a:solidFill>
                  <a:srgbClr val="000000"/>
                </a:solidFill>
              </a:rPr>
              <a:t> </a:t>
            </a:r>
            <a:r>
              <a:rPr>
                <a:solidFill>
                  <a:srgbClr val="000000"/>
                </a:solidFill>
              </a:rPr>
              <a:t>default</a:t>
            </a:r>
            <a:r>
              <a:rPr>
                <a:solidFill>
                  <a:srgbClr val="000000"/>
                </a:solidFill>
              </a:rPr>
              <a:t> </a:t>
            </a:r>
            <a:r>
              <a:rPr>
                <a:solidFill>
                  <a:srgbClr val="000000"/>
                </a:solidFill>
              </a:rPr>
              <a:t>there</a:t>
            </a:r>
            <a:r>
              <a:rPr>
                <a:solidFill>
                  <a:srgbClr val="000000"/>
                </a:solidFill>
              </a:rPr>
              <a:t> </a:t>
            </a:r>
            <a:r>
              <a:rPr>
                <a:solidFill>
                  <a:srgbClr val="000000"/>
                </a:solidFill>
              </a:rPr>
              <a:t>is</a:t>
            </a:r>
            <a:r>
              <a:rPr>
                <a:solidFill>
                  <a:srgbClr val="000000"/>
                </a:solidFill>
              </a:rPr>
              <a:t> </a:t>
            </a:r>
            <a:r>
              <a:rPr>
                <a:solidFill>
                  <a:srgbClr val="000000"/>
                </a:solidFill>
              </a:rPr>
              <a:t>a</a:t>
            </a:r>
            <a:r>
              <a:rPr>
                <a:solidFill>
                  <a:srgbClr val="000000"/>
                </a:solidFill>
              </a:rPr>
              <a:t> </a:t>
            </a:r>
            <a:r>
              <a:rPr>
                <a:solidFill>
                  <a:srgbClr val="000000"/>
                </a:solidFill>
              </a:rPr>
              <a:t>single</a:t>
            </a:r>
            <a:r>
              <a:rPr>
                <a:solidFill>
                  <a:srgbClr val="000000"/>
                </a:solidFill>
              </a:rPr>
              <a:t> </a:t>
            </a:r>
            <a:r>
              <a:rPr>
                <a:solidFill>
                  <a:srgbClr val="000000"/>
                </a:solidFill>
              </a:rPr>
              <a:t>OK</a:t>
            </a:r>
            <a:r>
              <a:rPr>
                <a:solidFill>
                  <a:srgbClr val="000000"/>
                </a:solidFill>
              </a:rPr>
              <a:t> </a:t>
            </a:r>
            <a:r>
              <a:rPr>
                <a:solidFill>
                  <a:srgbClr val="000000"/>
                </a:solidFill>
              </a:rPr>
              <a:t>button.</a:t>
            </a:r>
            <a:r>
              <a:rPr>
                <a:solidFill>
                  <a:srgbClr val="000000"/>
                </a:solidFill>
              </a:rPr>
              <a:t>
</a:t>
            </a:r>
            <a:r>
              <a:rPr>
                <a:solidFill>
                  <a:srgbClr val="2C2CFF"/>
                </a:solidFill>
              </a:rPr>
              <a:t>* btnClass(optional): An optional css class string to style the buttons.  This allows you to optionally attach a css class to the button for styling.
*</a:t>
            </a:r>
            <a:r>
              <a:rPr>
                <a:solidFill>
                  <a:srgbClr val="000000"/>
                </a:solidFill>
              </a:rPr>
              <a:t> </a:t>
            </a:r>
            <a:r>
              <a:rPr>
                <a:solidFill>
                  <a:srgbClr val="000000"/>
                </a:solidFill>
              </a:rPr>
              <a:t>Returns:</a:t>
            </a:r>
            <a:r>
              <a:rPr>
                <a:solidFill>
                  <a:srgbClr val="000000"/>
                </a:solidFill>
              </a:rPr>
              <a:t> </a:t>
            </a:r>
            <a:r>
              <a:rPr>
                <a:solidFill>
                  <a:srgbClr val="000000"/>
                </a:solidFill>
              </a:rPr>
              <a:t>An</a:t>
            </a:r>
            <a:r>
              <a:rPr>
                <a:solidFill>
                  <a:srgbClr val="000000"/>
                </a:solidFill>
              </a:rPr>
              <a:t> </a:t>
            </a:r>
            <a:r>
              <a:rPr>
                <a:solidFill>
                  <a:srgbClr val="000000"/>
                </a:solidFill>
              </a:rPr>
              <a:t>event</a:t>
            </a:r>
            <a:r>
              <a:rPr>
                <a:solidFill>
                  <a:srgbClr val="000000"/>
                </a:solidFill>
              </a:rPr>
              <a:t> </a:t>
            </a:r>
            <a:r>
              <a:rPr>
                <a:solidFill>
                  <a:srgbClr val="000000"/>
                </a:solidFill>
              </a:rPr>
              <a:t>subject</a:t>
            </a:r>
            <a:r>
              <a:rPr>
                <a:solidFill>
                  <a:srgbClr val="000000"/>
                </a:solidFill>
              </a:rPr>
              <a:t> </a:t>
            </a:r>
            <a:r>
              <a:rPr>
                <a:solidFill>
                  <a:srgbClr val="000000"/>
                </a:solidFill>
              </a:rPr>
              <a:t>that</a:t>
            </a:r>
            <a:r>
              <a:rPr>
                <a:solidFill>
                  <a:srgbClr val="000000"/>
                </a:solidFill>
              </a:rPr>
              <a:t> </a:t>
            </a:r>
            <a:r>
              <a:rPr>
                <a:solidFill>
                  <a:srgbClr val="000000"/>
                </a:solidFill>
              </a:rPr>
              <a:t>emits</a:t>
            </a:r>
            <a:r>
              <a:rPr>
                <a:solidFill>
                  <a:srgbClr val="000000"/>
                </a:solidFill>
              </a:rPr>
              <a:t> </a:t>
            </a:r>
            <a:r>
              <a:rPr>
                <a:solidFill>
                  <a:srgbClr val="000000"/>
                </a:solidFill>
              </a:rPr>
              <a:t>the</a:t>
            </a:r>
            <a:r>
              <a:rPr>
                <a:solidFill>
                  <a:srgbClr val="000000"/>
                </a:solidFill>
              </a:rPr>
              <a:t> </a:t>
            </a:r>
            <a:r>
              <a:rPr>
                <a:solidFill>
                  <a:srgbClr val="000000"/>
                </a:solidFill>
              </a:rPr>
              <a:t>label</a:t>
            </a:r>
            <a:r>
              <a:rPr>
                <a:solidFill>
                  <a:srgbClr val="000000"/>
                </a:solidFill>
              </a:rPr>
              <a:t> </a:t>
            </a:r>
            <a:r>
              <a:rPr>
                <a:solidFill>
                  <a:srgbClr val="000000"/>
                </a:solidFill>
              </a:rPr>
              <a:t>of</a:t>
            </a:r>
            <a:r>
              <a:rPr>
                <a:solidFill>
                  <a:srgbClr val="000000"/>
                </a:solidFill>
              </a:rPr>
              <a:t> </a:t>
            </a:r>
            <a:r>
              <a:rPr>
                <a:solidFill>
                  <a:srgbClr val="000000"/>
                </a:solidFill>
              </a:rPr>
              <a:t>the</a:t>
            </a:r>
            <a:r>
              <a:rPr>
                <a:solidFill>
                  <a:srgbClr val="000000"/>
                </a:solidFill>
              </a:rPr>
              <a:t> </a:t>
            </a:r>
            <a:r>
              <a:rPr>
                <a:solidFill>
                  <a:srgbClr val="000000"/>
                </a:solidFill>
              </a:rPr>
              <a:t>pressed</a:t>
            </a:r>
            <a:r>
              <a:rPr>
                <a:solidFill>
                  <a:srgbClr val="000000"/>
                </a:solidFill>
              </a:rPr>
              <a:t> </a:t>
            </a:r>
            <a:r>
              <a:rPr>
                <a:solidFill>
                  <a:srgbClr val="000000"/>
                </a:solidFill>
              </a:rPr>
              <a:t>button.</a:t>
            </a:r>
            <a:r>
              <a:rPr>
                <a:solidFill>
                  <a:srgbClr val="000000"/>
                </a:solidFill>
              </a:rPr>
              <a:t> </a:t>
            </a:r>
            <a:r>
              <a:rPr>
                <a:solidFill>
                  <a:srgbClr val="000000"/>
                </a:solidFill>
              </a:rPr>
              <a:t> </a:t>
            </a:r>
            <a:r>
              <a:rPr>
                <a:solidFill>
                  <a:srgbClr val="BBBBBB"/>
                </a:solidFill>
              </a:rPr>
              <a:t>
</a:t>
            </a:r>
            <a:r>
              <a:rPr>
                <a:solidFill>
                  <a:srgbClr val="000000"/>
                </a:solidFill>
              </a:rPr>
              <a:t>Pressing</a:t>
            </a:r>
            <a:r>
              <a:rPr>
                <a:solidFill>
                  <a:srgbClr val="000000"/>
                </a:solidFill>
              </a:rPr>
              <a:t> </a:t>
            </a:r>
            <a:r>
              <a:rPr>
                <a:solidFill>
                  <a:srgbClr val="000000"/>
                </a:solidFill>
              </a:rPr>
              <a:t>a</a:t>
            </a:r>
            <a:r>
              <a:rPr>
                <a:solidFill>
                  <a:srgbClr val="000000"/>
                </a:solidFill>
              </a:rPr>
              <a:t> </a:t>
            </a:r>
            <a:r>
              <a:rPr>
                <a:solidFill>
                  <a:srgbClr val="000000"/>
                </a:solidFill>
              </a:rPr>
              <a:t>button,</a:t>
            </a:r>
            <a:r>
              <a:rPr>
                <a:solidFill>
                  <a:srgbClr val="000000"/>
                </a:solidFill>
              </a:rPr>
              <a:t> </a:t>
            </a:r>
            <a:r>
              <a:rPr>
                <a:solidFill>
                  <a:srgbClr val="000000"/>
                </a:solidFill>
              </a:rPr>
              <a:t>closes</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BBBBBB"/>
                </a:solidFill>
              </a:rPr>
              <a:t>
</a:t>
            </a:r>
            <a:r>
              <a:rPr>
                <a:solidFill>
                  <a:srgbClr val="BBBBBB"/>
                </a:solidFill>
              </a:rPr>
              <a:t>
</a:t>
            </a:r>
            <a:r>
              <a:rPr>
                <a:solidFill>
                  <a:srgbClr val="000000"/>
                </a:solidFill>
              </a:rPr>
              <a:t>Back</a:t>
            </a:r>
            <a:r>
              <a:rPr>
                <a:solidFill>
                  <a:srgbClr val="000000"/>
                </a:solidFill>
              </a:rPr>
              <a:t> </a:t>
            </a:r>
            <a:r>
              <a:rPr>
                <a:solidFill>
                  <a:srgbClr val="000000"/>
                </a:solidFill>
              </a:rPr>
              <a:t>to</a:t>
            </a:r>
            <a:r>
              <a:rPr>
                <a:solidFill>
                  <a:srgbClr val="000000"/>
                </a:solidFill>
              </a:rPr>
              <a:t> </a:t>
            </a:r>
            <a:r>
              <a:rPr>
                <a:solidFill>
                  <a:srgbClr val="000000"/>
                </a:solidFill>
              </a:rPr>
              <a:t>our</a:t>
            </a:r>
            <a:r>
              <a:rPr>
                <a:solidFill>
                  <a:srgbClr val="000000"/>
                </a:solidFill>
              </a:rPr>
              <a:t> </a:t>
            </a:r>
            <a:r>
              <a:rPr>
                <a:solidFill>
                  <a:srgbClr val="000000"/>
                </a:solidFill>
              </a:rPr>
              <a:t>point</a:t>
            </a:r>
            <a:r>
              <a:rPr>
                <a:solidFill>
                  <a:srgbClr val="000000"/>
                </a:solidFill>
              </a:rPr>
              <a:t> </a:t>
            </a:r>
            <a:r>
              <a:rPr>
                <a:solidFill>
                  <a:srgbClr val="000000"/>
                </a:solidFill>
              </a:rPr>
              <a:t>of</a:t>
            </a:r>
            <a:r>
              <a:rPr>
                <a:solidFill>
                  <a:srgbClr val="000000"/>
                </a:solidFill>
              </a:rPr>
              <a:t> </a:t>
            </a:r>
            <a:r>
              <a:rPr>
                <a:solidFill>
                  <a:srgbClr val="000000"/>
                </a:solidFill>
              </a:rPr>
              <a:t>sale</a:t>
            </a:r>
            <a:r>
              <a:rPr>
                <a:solidFill>
                  <a:srgbClr val="000000"/>
                </a:solidFill>
              </a:rPr>
              <a:t> </a:t>
            </a:r>
            <a:r>
              <a:rPr>
                <a:solidFill>
                  <a:srgbClr val="000000"/>
                </a:solidFill>
              </a:rPr>
              <a:t>example,</a:t>
            </a:r>
            <a:r>
              <a:rPr>
                <a:solidFill>
                  <a:srgbClr val="000000"/>
                </a:solidFill>
              </a:rPr>
              <a:t> </a:t>
            </a:r>
            <a:r>
              <a:rPr>
                <a:solidFill>
                  <a:srgbClr val="000000"/>
                </a:solidFill>
              </a:rPr>
              <a:t>we</a:t>
            </a:r>
            <a:r>
              <a:rPr>
                <a:solidFill>
                  <a:srgbClr val="000000"/>
                </a:solidFill>
              </a:rPr>
              <a:t> </a:t>
            </a:r>
            <a:r>
              <a:rPr>
                <a:solidFill>
                  <a:srgbClr val="000000"/>
                </a:solidFill>
              </a:rPr>
              <a:t>can</a:t>
            </a:r>
            <a:r>
              <a:rPr>
                <a:solidFill>
                  <a:srgbClr val="000000"/>
                </a:solidFill>
              </a:rPr>
              <a:t> </a:t>
            </a:r>
            <a:r>
              <a:rPr>
                <a:solidFill>
                  <a:srgbClr val="000000"/>
                </a:solidFill>
              </a:rPr>
              <a:t>use</a:t>
            </a:r>
            <a:r>
              <a:rPr>
                <a:solidFill>
                  <a:srgbClr val="000000"/>
                </a:solidFill>
              </a:rPr>
              <a:t> </a:t>
            </a:r>
            <a:r>
              <a:rPr>
                <a:solidFill>
                  <a:srgbClr val="000000"/>
                </a:solidFill>
              </a:rPr>
              <a:t>a</a:t>
            </a:r>
            <a:r>
              <a:rPr>
                <a:solidFill>
                  <a:srgbClr val="000000"/>
                </a:solidFill>
              </a:rPr>
              <a:t> </a:t>
            </a:r>
            <a:r>
              <a:rPr>
                <a:solidFill>
                  <a:srgbClr val="000000"/>
                </a:solidFill>
              </a:rPr>
              <a:t>popup</a:t>
            </a:r>
            <a:r>
              <a:rPr>
                <a:solidFill>
                  <a:srgbClr val="000000"/>
                </a:solidFill>
              </a:rPr>
              <a:t> </a:t>
            </a:r>
            <a:r>
              <a:rPr>
                <a:solidFill>
                  <a:srgbClr val="000000"/>
                </a:solidFill>
              </a:rPr>
              <a:t>to</a:t>
            </a:r>
            <a:r>
              <a:rPr>
                <a:solidFill>
                  <a:srgbClr val="000000"/>
                </a:solidFill>
              </a:rPr>
              <a:t> </a:t>
            </a:r>
            <a:r>
              <a:rPr>
                <a:solidFill>
                  <a:srgbClr val="000000"/>
                </a:solidFill>
              </a:rPr>
              <a:t>notify</a:t>
            </a:r>
            <a:r>
              <a:rPr>
                <a:solidFill>
                  <a:srgbClr val="000000"/>
                </a:solidFill>
              </a:rPr>
              <a:t> </a:t>
            </a:r>
            <a:r>
              <a:rPr>
                <a:solidFill>
                  <a:srgbClr val="000000"/>
                </a:solidFill>
              </a:rPr>
              <a:t>the</a:t>
            </a:r>
            <a:r>
              <a:rPr>
                <a:solidFill>
                  <a:srgbClr val="000000"/>
                </a:solidFill>
              </a:rPr>
              <a:t> </a:t>
            </a:r>
            <a:r>
              <a:rPr>
                <a:solidFill>
                  <a:srgbClr val="000000"/>
                </a:solidFill>
              </a:rPr>
              <a:t>user</a:t>
            </a:r>
            <a:r>
              <a:rPr>
                <a:solidFill>
                  <a:srgbClr val="000000"/>
                </a:solidFill>
              </a:rPr>
              <a:t> </a:t>
            </a:r>
            <a:r>
              <a:rPr>
                <a:solidFill>
                  <a:srgbClr val="000000"/>
                </a:solidFill>
              </a:rPr>
              <a:t>that</a:t>
            </a:r>
            <a:r>
              <a:rPr>
                <a:solidFill>
                  <a:srgbClr val="000000"/>
                </a:solidFill>
              </a:rPr>
              <a:t> </a:t>
            </a:r>
            <a:r>
              <a:rPr>
                <a:solidFill>
                  <a:srgbClr val="000000"/>
                </a:solidFill>
              </a:rPr>
              <a:t>a</a:t>
            </a:r>
            <a:r>
              <a:rPr>
                <a:solidFill>
                  <a:srgbClr val="000000"/>
                </a:solidFill>
              </a:rPr>
              <a:t> </a:t>
            </a:r>
            <a:r>
              <a:rPr>
                <a:solidFill>
                  <a:srgbClr val="000000"/>
                </a:solidFill>
              </a:rPr>
              <a:t>comment</a:t>
            </a:r>
            <a:r>
              <a:rPr>
                <a:solidFill>
                  <a:srgbClr val="000000"/>
                </a:solidFill>
              </a:rPr>
              <a:t> </a:t>
            </a:r>
            <a:r>
              <a:rPr>
                <a:solidFill>
                  <a:srgbClr val="000000"/>
                </a:solidFill>
              </a:rPr>
              <a:t>was</a:t>
            </a:r>
            <a:r>
              <a:rPr>
                <a:solidFill>
                  <a:srgbClr val="000000"/>
                </a:solidFill>
              </a:rPr>
              <a:t> </a:t>
            </a:r>
            <a:r>
              <a:rPr>
                <a:solidFill>
                  <a:srgbClr val="000000"/>
                </a:solidFill>
              </a:rPr>
              <a:t>added.</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@Click("addCommentButton")</a:t>
            </a:r>
            <a:r>
              <a:rPr b="0" i="0" u="none" sz="1600">
                <a:solidFill>
                  <a:schemeClr val="dk1"/>
                </a:solidFill>
              </a:rPr>
              <a:t> </a:t>
            </a:r>
            <a:r>
              <a:rPr b="0" i="0" u="none" sz="1600">
                <a:solidFill>
                  <a:schemeClr val="dk1"/>
                </a:solidFill>
              </a:rPr>
              <a:t>onNewCommentClick() {</a:t>
            </a:r>
            <a:r>
              <a:rPr b="0" i="0" u="none" sz="1600">
                <a:solidFill>
                  <a:schemeClr val="dk1"/>
                </a:solidFill>
              </a:rPr>
              <a:t> </a:t>
            </a:r>
            <a:r>
              <a:rPr b="0" i="0" u="none" sz="1600">
                <a:solidFill>
                  <a:schemeClr val="dk1"/>
                </a:solidFill>
              </a:rPr>
              <a:t>const comment = new LineCommentComponent();</a:t>
            </a:r>
            <a:r>
              <a:rPr b="0" i="0" u="none" sz="1600">
                <a:solidFill>
                  <a:schemeClr val="dk1"/>
                </a:solidFill>
              </a:rPr>
              <a:t> </a:t>
            </a:r>
            <a:r>
              <a:rPr b="0" i="0" u="none" sz="1600">
                <a:solidFill>
                  <a:schemeClr val="dk1"/>
                </a:solidFill>
              </a:rPr>
              <a:t>this.comments.push(comment);</a:t>
            </a:r>
            <a:r>
              <a:rPr b="0" i="0" u="none" sz="1600">
                <a:solidFill>
                  <a:schemeClr val="dk1"/>
                </a:solidFill>
              </a:rPr>
              <a:t> </a:t>
            </a:r>
            <a:r>
              <a:rPr b="0" i="0" u="none" sz="1600">
                <a:solidFill>
                  <a:schemeClr val="dk1"/>
                </a:solidFill>
              </a:rPr>
              <a:t>this.commentText.push("");</a:t>
            </a:r>
            <a:r>
              <a:rPr b="0" i="0" u="none" sz="1600">
                <a:solidFill>
                  <a:schemeClr val="dk1"/>
                </a:solidFill>
              </a:rPr>
              <a:t> </a:t>
            </a:r>
            <a:r>
              <a:rPr b="0" i="0" u="none" sz="1600">
                <a:solidFill>
                  <a:schemeClr val="dk1"/>
                </a:solidFill>
              </a:rPr>
              <a:t>this.addComponent(comment, "orderDetails");</a:t>
            </a:r>
            <a:r>
              <a:rPr b="0" i="0" u="none" sz="1600">
                <a:solidFill>
                  <a:schemeClr val="dk1"/>
                </a:solidFill>
              </a:rPr>
              <a:t> </a:t>
            </a:r>
            <a:r>
              <a:rPr b="0" i="0" u="none" sz="1600">
                <a:solidFill>
                  <a:schemeClr val="dk1"/>
                </a:solidFill>
              </a:rPr>
              <a:t>let index = this.commentCount++;</a:t>
            </a:r>
            <a:r>
              <a:rPr b="0" i="0" u="none" sz="1600">
                <a:solidFill>
                  <a:schemeClr val="dk1"/>
                </a:solidFill>
              </a:rPr>
              <a:t> </a:t>
            </a:r>
            <a:r>
              <a:rPr b="0" i="0" u="none" sz="1600">
                <a:solidFill>
                  <a:schemeClr val="dk1"/>
                </a:solidFill>
              </a:rPr>
              <a:t>comment.commentChange.subscribe((comment: string) =&gt; {</a:t>
            </a:r>
            <a:r>
              <a:rPr b="0" i="0" u="none" sz="1600">
                <a:solidFill>
                  <a:schemeClr val="dk1"/>
                </a:solidFill>
              </a:rPr>
              <a:t> </a:t>
            </a:r>
            <a:r>
              <a:rPr b="0" i="0" u="none" sz="1600">
                <a:solidFill>
                  <a:schemeClr val="dk1"/>
                </a:solidFill>
              </a:rPr>
              <a:t>this.commentText[index] = comment;</a:t>
            </a:r>
            <a:r>
              <a:rPr b="0" i="0" u="none" sz="1600">
                <a:solidFill>
                  <a:schemeClr val="dk1"/>
                </a:solidFill>
              </a:rPr>
              <a:t> </a:t>
            </a:r>
            <a:r>
              <a:rPr b="0" i="0" u="none" sz="1600">
                <a:solidFill>
                  <a:schemeClr val="dk1"/>
                </a:solidFill>
              </a:rPr>
              <a:t>console.log(this.commentText);</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WebzDialog.popup(this,"Item added.")</a:t>
            </a:r>
            <a:r>
              <a:rPr b="0" i="0" u="none" sz="1600">
                <a:solidFill>
                  <a:schemeClr val="dk1"/>
                </a:solidFill>
              </a:rPr>
              <a:t> </a:t>
            </a:r>
            <a:r>
              <a:rPr b="0" i="0" u="none" sz="1600">
                <a:solidFill>
                  <a:schemeClr val="dk1"/>
                </a:solidFill>
              </a:rPr>
              <a:t>}</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Here</a:t>
            </a:r>
            <a:r>
              <a:rPr>
                <a:solidFill>
                  <a:srgbClr val="000000"/>
                </a:solidFill>
              </a:rPr>
              <a:t> </a:t>
            </a:r>
            <a:r>
              <a:rPr>
                <a:solidFill>
                  <a:srgbClr val="000000"/>
                </a:solidFill>
              </a:rPr>
              <a:t>we</a:t>
            </a:r>
            <a:r>
              <a:rPr>
                <a:solidFill>
                  <a:srgbClr val="000000"/>
                </a:solidFill>
              </a:rPr>
              <a:t> </a:t>
            </a:r>
            <a:r>
              <a:rPr>
                <a:solidFill>
                  <a:srgbClr val="000000"/>
                </a:solidFill>
              </a:rPr>
              <a:t>have</a:t>
            </a:r>
            <a:r>
              <a:rPr>
                <a:solidFill>
                  <a:srgbClr val="000000"/>
                </a:solidFill>
              </a:rPr>
              <a:t> </a:t>
            </a:r>
            <a:r>
              <a:rPr>
                <a:solidFill>
                  <a:srgbClr val="000000"/>
                </a:solidFill>
              </a:rPr>
              <a:t>added</a:t>
            </a:r>
            <a:r>
              <a:rPr>
                <a:solidFill>
                  <a:srgbClr val="000000"/>
                </a:solidFill>
              </a:rPr>
              <a:t> </a:t>
            </a:r>
            <a:r>
              <a:rPr>
                <a:solidFill>
                  <a:srgbClr val="000000"/>
                </a:solidFill>
              </a:rPr>
              <a:t>a</a:t>
            </a:r>
            <a:r>
              <a:rPr>
                <a:solidFill>
                  <a:srgbClr val="000000"/>
                </a:solidFill>
              </a:rPr>
              <a:t> </a:t>
            </a:r>
            <a:r>
              <a:rPr>
                <a:solidFill>
                  <a:srgbClr val="000000"/>
                </a:solidFill>
              </a:rPr>
              <a:t>popup</a:t>
            </a:r>
            <a:r>
              <a:rPr>
                <a:solidFill>
                  <a:srgbClr val="000000"/>
                </a:solidFill>
              </a:rPr>
              <a:t> </a:t>
            </a:r>
            <a:r>
              <a:rPr>
                <a:solidFill>
                  <a:srgbClr val="000000"/>
                </a:solidFill>
              </a:rPr>
              <a:t>with</a:t>
            </a:r>
            <a:r>
              <a:rPr>
                <a:solidFill>
                  <a:srgbClr val="000000"/>
                </a:solidFill>
              </a:rPr>
              <a:t> </a:t>
            </a:r>
            <a:r>
              <a:rPr>
                <a:solidFill>
                  <a:srgbClr val="000000"/>
                </a:solidFill>
              </a:rPr>
              <a:t>the</a:t>
            </a:r>
            <a:r>
              <a:rPr>
                <a:solidFill>
                  <a:srgbClr val="000000"/>
                </a:solidFill>
              </a:rPr>
              <a:t> </a:t>
            </a:r>
            <a:r>
              <a:rPr>
                <a:solidFill>
                  <a:srgbClr val="000000"/>
                </a:solidFill>
              </a:rPr>
              <a:t>default</a:t>
            </a:r>
            <a:r>
              <a:rPr>
                <a:solidFill>
                  <a:srgbClr val="000000"/>
                </a:solidFill>
              </a:rPr>
              <a:t> </a:t>
            </a:r>
            <a:r>
              <a:rPr>
                <a:solidFill>
                  <a:srgbClr val="000000"/>
                </a:solidFill>
              </a:rPr>
              <a:t>title</a:t>
            </a:r>
            <a:r>
              <a:rPr>
                <a:solidFill>
                  <a:srgbClr val="000000"/>
                </a:solidFill>
              </a:rPr>
              <a:t> </a:t>
            </a:r>
            <a:r>
              <a:rPr>
                <a:solidFill>
                  <a:srgbClr val="000000"/>
                </a:solidFill>
              </a:rPr>
              <a:t>“Alert”</a:t>
            </a:r>
            <a:r>
              <a:rPr>
                <a:solidFill>
                  <a:srgbClr val="000000"/>
                </a:solidFill>
              </a:rPr>
              <a:t> </a:t>
            </a:r>
            <a:r>
              <a:rPr>
                <a:solidFill>
                  <a:srgbClr val="000000"/>
                </a:solidFill>
              </a:rPr>
              <a:t>and</a:t>
            </a:r>
            <a:r>
              <a:rPr>
                <a:solidFill>
                  <a:srgbClr val="000000"/>
                </a:solidFill>
              </a:rPr>
              <a:t> </a:t>
            </a:r>
            <a:r>
              <a:rPr>
                <a:solidFill>
                  <a:srgbClr val="000000"/>
                </a:solidFill>
              </a:rPr>
              <a:t>the</a:t>
            </a:r>
            <a:r>
              <a:rPr>
                <a:solidFill>
                  <a:srgbClr val="000000"/>
                </a:solidFill>
              </a:rPr>
              <a:t> </a:t>
            </a:r>
            <a:r>
              <a:rPr>
                <a:solidFill>
                  <a:srgbClr val="000000"/>
                </a:solidFill>
              </a:rPr>
              <a:t>default</a:t>
            </a:r>
            <a:r>
              <a:rPr>
                <a:solidFill>
                  <a:srgbClr val="000000"/>
                </a:solidFill>
              </a:rPr>
              <a:t> </a:t>
            </a:r>
            <a:r>
              <a:rPr>
                <a:solidFill>
                  <a:srgbClr val="000000"/>
                </a:solidFill>
              </a:rPr>
              <a:t>buttons</a:t>
            </a:r>
            <a:r>
              <a:rPr>
                <a:solidFill>
                  <a:srgbClr val="000000"/>
                </a:solidFill>
              </a:rPr>
              <a:t> </a:t>
            </a:r>
            <a:r>
              <a:rPr>
                <a:solidFill>
                  <a:srgbClr val="000000"/>
                </a:solidFill>
              </a:rPr>
              <a:t>[“Ok”].</a:t>
            </a:r>
            <a:r>
              <a:rPr>
                <a:solidFill>
                  <a:srgbClr val="BBBBBB"/>
                </a:solidFill>
              </a:rPr>
              <a:t>
</a:t>
            </a:r>
            <a:r>
              <a:rPr>
                <a:solidFill>
                  <a:srgbClr val="000000"/>
                </a:solidFill>
              </a:rPr>
              <a:t>We</a:t>
            </a:r>
            <a:r>
              <a:rPr>
                <a:solidFill>
                  <a:srgbClr val="000000"/>
                </a:solidFill>
              </a:rPr>
              <a:t> </a:t>
            </a:r>
            <a:r>
              <a:rPr>
                <a:solidFill>
                  <a:srgbClr val="000000"/>
                </a:solidFill>
              </a:rPr>
              <a:t>have</a:t>
            </a:r>
            <a:r>
              <a:rPr>
                <a:solidFill>
                  <a:srgbClr val="000000"/>
                </a:solidFill>
              </a:rPr>
              <a:t> </a:t>
            </a:r>
            <a:r>
              <a:rPr>
                <a:solidFill>
                  <a:srgbClr val="000000"/>
                </a:solidFill>
              </a:rPr>
              <a:t>not</a:t>
            </a:r>
            <a:r>
              <a:rPr>
                <a:solidFill>
                  <a:srgbClr val="000000"/>
                </a:solidFill>
              </a:rPr>
              <a:t> </a:t>
            </a:r>
            <a:r>
              <a:rPr>
                <a:solidFill>
                  <a:srgbClr val="000000"/>
                </a:solidFill>
              </a:rPr>
              <a:t>subscribed</a:t>
            </a:r>
            <a:r>
              <a:rPr>
                <a:solidFill>
                  <a:srgbClr val="000000"/>
                </a:solidFill>
              </a:rPr>
              <a:t> </a:t>
            </a:r>
            <a:r>
              <a:rPr>
                <a:solidFill>
                  <a:srgbClr val="000000"/>
                </a:solidFill>
              </a:rPr>
              <a:t>since</a:t>
            </a:r>
            <a:r>
              <a:rPr>
                <a:solidFill>
                  <a:srgbClr val="000000"/>
                </a:solidFill>
              </a:rPr>
              <a:t> </a:t>
            </a:r>
            <a:r>
              <a:rPr>
                <a:solidFill>
                  <a:srgbClr val="000000"/>
                </a:solidFill>
              </a:rPr>
              <a:t>I</a:t>
            </a:r>
            <a:r>
              <a:rPr>
                <a:solidFill>
                  <a:srgbClr val="000000"/>
                </a:solidFill>
              </a:rPr>
              <a:t> </a:t>
            </a:r>
            <a:r>
              <a:rPr>
                <a:solidFill>
                  <a:srgbClr val="000000"/>
                </a:solidFill>
              </a:rPr>
              <a:t>do</a:t>
            </a:r>
            <a:r>
              <a:rPr>
                <a:solidFill>
                  <a:srgbClr val="000000"/>
                </a:solidFill>
              </a:rPr>
              <a:t> </a:t>
            </a:r>
            <a:r>
              <a:rPr>
                <a:solidFill>
                  <a:srgbClr val="000000"/>
                </a:solidFill>
              </a:rPr>
              <a:t>not</a:t>
            </a:r>
            <a:r>
              <a:rPr>
                <a:solidFill>
                  <a:srgbClr val="000000"/>
                </a:solidFill>
              </a:rPr>
              <a:t> </a:t>
            </a:r>
            <a:r>
              <a:rPr>
                <a:solidFill>
                  <a:srgbClr val="000000"/>
                </a:solidFill>
              </a:rPr>
              <a:t>need</a:t>
            </a:r>
            <a:r>
              <a:rPr>
                <a:solidFill>
                  <a:srgbClr val="000000"/>
                </a:solidFill>
              </a:rPr>
              <a:t> </a:t>
            </a:r>
            <a:r>
              <a:rPr>
                <a:solidFill>
                  <a:srgbClr val="000000"/>
                </a:solidFill>
              </a:rPr>
              <a:t>notification</a:t>
            </a:r>
            <a:r>
              <a:rPr>
                <a:solidFill>
                  <a:srgbClr val="000000"/>
                </a:solidFill>
              </a:rPr>
              <a:t> </a:t>
            </a:r>
            <a:r>
              <a:rPr>
                <a:solidFill>
                  <a:srgbClr val="000000"/>
                </a:solidFill>
              </a:rPr>
              <a:t>of</a:t>
            </a:r>
            <a:r>
              <a:rPr>
                <a:solidFill>
                  <a:srgbClr val="000000"/>
                </a:solidFill>
              </a:rPr>
              <a:t> </a:t>
            </a:r>
            <a:r>
              <a:rPr>
                <a:solidFill>
                  <a:srgbClr val="000000"/>
                </a:solidFill>
              </a:rPr>
              <a:t>when</a:t>
            </a:r>
            <a:r>
              <a:rPr>
                <a:solidFill>
                  <a:srgbClr val="000000"/>
                </a:solidFill>
              </a:rPr>
              <a:t> </a:t>
            </a:r>
            <a:r>
              <a:rPr>
                <a:solidFill>
                  <a:srgbClr val="000000"/>
                </a:solidFill>
              </a:rPr>
              <a:t>the</a:t>
            </a:r>
            <a:r>
              <a:rPr>
                <a:solidFill>
                  <a:srgbClr val="000000"/>
                </a:solidFill>
              </a:rPr>
              <a:t> </a:t>
            </a:r>
            <a:r>
              <a:rPr>
                <a:solidFill>
                  <a:srgbClr val="000000"/>
                </a:solidFill>
              </a:rPr>
              <a:t>window</a:t>
            </a:r>
            <a:r>
              <a:rPr>
                <a:solidFill>
                  <a:srgbClr val="000000"/>
                </a:solidFill>
              </a:rPr>
              <a:t> </a:t>
            </a:r>
            <a:r>
              <a:rPr>
                <a:solidFill>
                  <a:srgbClr val="000000"/>
                </a:solidFill>
              </a:rPr>
              <a:t>closes,</a:t>
            </a:r>
            <a:r>
              <a:rPr>
                <a:solidFill>
                  <a:srgbClr val="000000"/>
                </a:solidFill>
              </a:rPr>
              <a:t> </a:t>
            </a:r>
            <a:r>
              <a:rPr>
                <a:solidFill>
                  <a:srgbClr val="000000"/>
                </a:solidFill>
              </a:rPr>
              <a:t>and</a:t>
            </a:r>
            <a:r>
              <a:rPr>
                <a:solidFill>
                  <a:srgbClr val="000000"/>
                </a:solidFill>
              </a:rPr>
              <a:t> </a:t>
            </a:r>
            <a:r>
              <a:rPr>
                <a:solidFill>
                  <a:srgbClr val="000000"/>
                </a:solidFill>
              </a:rPr>
              <a:t>there</a:t>
            </a:r>
            <a:r>
              <a:rPr>
                <a:solidFill>
                  <a:srgbClr val="000000"/>
                </a:solidFill>
              </a:rPr>
              <a:t> </a:t>
            </a:r>
            <a:r>
              <a:rPr>
                <a:solidFill>
                  <a:srgbClr val="000000"/>
                </a:solidFill>
              </a:rPr>
              <a:t>is</a:t>
            </a:r>
            <a:r>
              <a:rPr>
                <a:solidFill>
                  <a:srgbClr val="000000"/>
                </a:solidFill>
              </a:rPr>
              <a:t> </a:t>
            </a:r>
            <a:r>
              <a:rPr>
                <a:solidFill>
                  <a:srgbClr val="000000"/>
                </a:solidFill>
              </a:rPr>
              <a:t>only</a:t>
            </a:r>
            <a:r>
              <a:rPr>
                <a:solidFill>
                  <a:srgbClr val="000000"/>
                </a:solidFill>
              </a:rPr>
              <a:t> </a:t>
            </a:r>
            <a:r>
              <a:rPr>
                <a:solidFill>
                  <a:srgbClr val="000000"/>
                </a:solidFill>
              </a:rPr>
              <a:t>one</a:t>
            </a:r>
            <a:r>
              <a:rPr>
                <a:solidFill>
                  <a:srgbClr val="000000"/>
                </a:solidFill>
              </a:rPr>
              <a:t> </a:t>
            </a:r>
            <a:r>
              <a:rPr>
                <a:solidFill>
                  <a:srgbClr val="000000"/>
                </a:solidFill>
              </a:rPr>
              <a:t>button</a:t>
            </a:r>
            <a:r>
              <a:rPr>
                <a:solidFill>
                  <a:srgbClr val="000000"/>
                </a:solidFill>
              </a:rPr>
              <a:t> </a:t>
            </a:r>
            <a:r>
              <a:rPr>
                <a:solidFill>
                  <a:srgbClr val="000000"/>
                </a:solidFill>
              </a:rPr>
              <a:t>the</a:t>
            </a:r>
            <a:r>
              <a:rPr>
                <a:solidFill>
                  <a:srgbClr val="000000"/>
                </a:solidFill>
              </a:rPr>
              <a:t> </a:t>
            </a:r>
            <a:r>
              <a:rPr>
                <a:solidFill>
                  <a:srgbClr val="000000"/>
                </a:solidFill>
              </a:rPr>
              <a:t>user</a:t>
            </a:r>
            <a:r>
              <a:rPr>
                <a:solidFill>
                  <a:srgbClr val="000000"/>
                </a:solidFill>
              </a:rPr>
              <a:t> </a:t>
            </a:r>
            <a:r>
              <a:rPr>
                <a:solidFill>
                  <a:srgbClr val="000000"/>
                </a:solidFill>
              </a:rPr>
              <a:t>could</a:t>
            </a:r>
            <a:r>
              <a:rPr>
                <a:solidFill>
                  <a:srgbClr val="000000"/>
                </a:solidFill>
              </a:rPr>
              <a:t> </a:t>
            </a:r>
            <a:r>
              <a:rPr>
                <a:solidFill>
                  <a:srgbClr val="000000"/>
                </a:solidFill>
              </a:rPr>
              <a:t>have</a:t>
            </a:r>
            <a:r>
              <a:rPr>
                <a:solidFill>
                  <a:srgbClr val="000000"/>
                </a:solidFill>
              </a:rPr>
              <a:t> </a:t>
            </a:r>
            <a:r>
              <a:rPr>
                <a:solidFill>
                  <a:srgbClr val="000000"/>
                </a:solidFill>
              </a:rPr>
              <a:t>clicked.</a:t>
            </a:r>
            <a:r>
              <a:rPr>
                <a:solidFill>
                  <a:srgbClr val="BBBBBB"/>
                </a:solidFill>
              </a:rPr>
              <a:t>
</a:t>
            </a:r>
            <a:r>
              <a:rPr>
                <a:solidFill>
                  <a:srgbClr val="000000"/>
                </a:solidFill>
              </a:rPr>
              <a:t>We</a:t>
            </a:r>
            <a:r>
              <a:rPr>
                <a:solidFill>
                  <a:srgbClr val="000000"/>
                </a:solidFill>
              </a:rPr>
              <a:t> </a:t>
            </a:r>
            <a:r>
              <a:rPr>
                <a:solidFill>
                  <a:srgbClr val="000000"/>
                </a:solidFill>
              </a:rPr>
              <a:t>could</a:t>
            </a:r>
            <a:r>
              <a:rPr>
                <a:solidFill>
                  <a:srgbClr val="000000"/>
                </a:solidFill>
              </a:rPr>
              <a:t> </a:t>
            </a:r>
            <a:r>
              <a:rPr>
                <a:solidFill>
                  <a:srgbClr val="000000"/>
                </a:solidFill>
              </a:rPr>
              <a:t>have</a:t>
            </a:r>
            <a:r>
              <a:rPr>
                <a:solidFill>
                  <a:srgbClr val="000000"/>
                </a:solidFill>
              </a:rPr>
              <a:t> </a:t>
            </a:r>
            <a:r>
              <a:rPr>
                <a:solidFill>
                  <a:srgbClr val="000000"/>
                </a:solidFill>
              </a:rPr>
              <a:t>subscribed</a:t>
            </a:r>
            <a:r>
              <a:rPr>
                <a:solidFill>
                  <a:srgbClr val="000000"/>
                </a:solidFill>
              </a:rPr>
              <a:t> </a:t>
            </a:r>
            <a:r>
              <a:rPr>
                <a:solidFill>
                  <a:srgbClr val="000000"/>
                </a:solidFill>
              </a:rPr>
              <a:t>if</a:t>
            </a:r>
            <a:r>
              <a:rPr>
                <a:solidFill>
                  <a:srgbClr val="000000"/>
                </a:solidFill>
              </a:rPr>
              <a:t> </a:t>
            </a:r>
            <a:r>
              <a:rPr>
                <a:solidFill>
                  <a:srgbClr val="000000"/>
                </a:solidFill>
              </a:rPr>
              <a:t>I</a:t>
            </a:r>
            <a:r>
              <a:rPr>
                <a:solidFill>
                  <a:srgbClr val="000000"/>
                </a:solidFill>
              </a:rPr>
              <a:t> </a:t>
            </a:r>
            <a:r>
              <a:rPr>
                <a:solidFill>
                  <a:srgbClr val="000000"/>
                </a:solidFill>
              </a:rPr>
              <a:t>needed</a:t>
            </a:r>
            <a:r>
              <a:rPr>
                <a:solidFill>
                  <a:srgbClr val="000000"/>
                </a:solidFill>
              </a:rPr>
              <a:t> </a:t>
            </a:r>
            <a:r>
              <a:rPr>
                <a:solidFill>
                  <a:srgbClr val="000000"/>
                </a:solidFill>
              </a:rPr>
              <a:t>to</a:t>
            </a:r>
            <a:r>
              <a:rPr>
                <a:solidFill>
                  <a:srgbClr val="000000"/>
                </a:solidFill>
              </a:rPr>
              <a:t> </a:t>
            </a:r>
            <a:r>
              <a:rPr>
                <a:solidFill>
                  <a:srgbClr val="000000"/>
                </a:solidFill>
              </a:rPr>
              <a:t>know</a:t>
            </a:r>
            <a:r>
              <a:rPr>
                <a:solidFill>
                  <a:srgbClr val="000000"/>
                </a:solidFill>
              </a:rPr>
              <a:t> </a:t>
            </a:r>
            <a:r>
              <a:rPr>
                <a:solidFill>
                  <a:srgbClr val="000000"/>
                </a:solidFill>
              </a:rPr>
              <a:t>that</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000000"/>
                </a:solidFill>
              </a:rPr>
              <a:t> </a:t>
            </a:r>
            <a:r>
              <a:rPr>
                <a:solidFill>
                  <a:srgbClr val="000000"/>
                </a:solidFill>
              </a:rPr>
              <a:t>was</a:t>
            </a:r>
            <a:r>
              <a:rPr>
                <a:solidFill>
                  <a:srgbClr val="000000"/>
                </a:solidFill>
              </a:rPr>
              <a:t> </a:t>
            </a:r>
            <a:r>
              <a:rPr>
                <a:solidFill>
                  <a:srgbClr val="000000"/>
                </a:solidFill>
              </a:rPr>
              <a:t>closed.</a:t>
            </a:r>
            <a:r>
              <a:rPr>
                <a:solidFill>
                  <a:srgbClr val="BBBBBB"/>
                </a:solidFill>
              </a:rPr>
              <a:t>
</a:t>
            </a:r>
            <a:r>
              <a:rPr>
                <a:solidFill>
                  <a:srgbClr val="BBBBBB"/>
                </a:solidFill>
              </a:rPr>
              <a:t>
</a:t>
            </a:r>
            <a:r>
              <a:rPr>
                <a:solidFill>
                  <a:srgbClr val="000000"/>
                </a:solidFill>
              </a:rPr>
              <a:t>![](../../assets/images/webz_6.jpg)</a:t>
            </a:r>
            <a:r>
              <a:rPr>
                <a:solidFill>
                  <a:srgbClr val="BBBBBB"/>
                </a:solidFill>
              </a:rPr>
              <a:t>
</a:t>
            </a:r>
            <a:r>
              <a:rPr>
                <a:solidFill>
                  <a:srgbClr val="BBBBBB"/>
                </a:solidFill>
              </a:rPr>
              <a:t>
</a:t>
            </a:r>
            <a:r>
              <a:rPr>
                <a:solidFill>
                  <a:srgbClr val="000000"/>
                </a:solidFill>
              </a:rPr>
              <a:t>Notice</a:t>
            </a:r>
            <a:r>
              <a:rPr>
                <a:solidFill>
                  <a:srgbClr val="000000"/>
                </a:solidFill>
              </a:rPr>
              <a:t> </a:t>
            </a:r>
            <a:r>
              <a:rPr>
                <a:solidFill>
                  <a:srgbClr val="000000"/>
                </a:solidFill>
              </a:rPr>
              <a:t>how</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000000"/>
                </a:solidFill>
              </a:rPr>
              <a:t> </a:t>
            </a:r>
            <a:r>
              <a:rPr>
                <a:solidFill>
                  <a:srgbClr val="000000"/>
                </a:solidFill>
              </a:rPr>
              <a:t>greys</a:t>
            </a:r>
            <a:r>
              <a:rPr>
                <a:solidFill>
                  <a:srgbClr val="000000"/>
                </a:solidFill>
              </a:rPr>
              <a:t> </a:t>
            </a:r>
            <a:r>
              <a:rPr>
                <a:solidFill>
                  <a:srgbClr val="000000"/>
                </a:solidFill>
              </a:rPr>
              <a:t>out</a:t>
            </a:r>
            <a:r>
              <a:rPr>
                <a:solidFill>
                  <a:srgbClr val="000000"/>
                </a:solidFill>
              </a:rPr>
              <a:t> </a:t>
            </a:r>
            <a:r>
              <a:rPr>
                <a:solidFill>
                  <a:srgbClr val="000000"/>
                </a:solidFill>
              </a:rPr>
              <a:t>the</a:t>
            </a:r>
            <a:r>
              <a:rPr>
                <a:solidFill>
                  <a:srgbClr val="000000"/>
                </a:solidFill>
              </a:rPr>
              <a:t> </a:t>
            </a:r>
            <a:r>
              <a:rPr>
                <a:solidFill>
                  <a:srgbClr val="000000"/>
                </a:solidFill>
              </a:rPr>
              <a:t>underlying</a:t>
            </a:r>
            <a:r>
              <a:rPr>
                <a:solidFill>
                  <a:srgbClr val="000000"/>
                </a:solidFill>
              </a:rPr>
              <a:t> </a:t>
            </a:r>
            <a:r>
              <a:rPr>
                <a:solidFill>
                  <a:srgbClr val="000000"/>
                </a:solidFill>
              </a:rPr>
              <a:t>website.</a:t>
            </a:r>
            <a:r>
              <a:rPr>
                <a:solidFill>
                  <a:srgbClr val="000000"/>
                </a:solidFill>
              </a:rPr>
              <a:t> </a:t>
            </a:r>
            <a:r>
              <a:rPr>
                <a:solidFill>
                  <a:srgbClr val="000000"/>
                </a:solidFill>
              </a:rPr>
              <a:t> </a:t>
            </a:r>
            <a:r>
              <a:rPr>
                <a:solidFill>
                  <a:srgbClr val="000000"/>
                </a:solidFill>
              </a:rPr>
              <a:t>You</a:t>
            </a:r>
            <a:r>
              <a:rPr>
                <a:solidFill>
                  <a:srgbClr val="000000"/>
                </a:solidFill>
              </a:rPr>
              <a:t> </a:t>
            </a:r>
            <a:r>
              <a:rPr>
                <a:solidFill>
                  <a:srgbClr val="000000"/>
                </a:solidFill>
              </a:rPr>
              <a:t>cannot</a:t>
            </a:r>
            <a:r>
              <a:rPr>
                <a:solidFill>
                  <a:srgbClr val="000000"/>
                </a:solidFill>
              </a:rPr>
              <a:t> </a:t>
            </a:r>
            <a:r>
              <a:rPr>
                <a:solidFill>
                  <a:srgbClr val="000000"/>
                </a:solidFill>
              </a:rPr>
              <a:t>click</a:t>
            </a:r>
            <a:r>
              <a:rPr>
                <a:solidFill>
                  <a:srgbClr val="000000"/>
                </a:solidFill>
              </a:rPr>
              <a:t> </a:t>
            </a:r>
            <a:r>
              <a:rPr>
                <a:solidFill>
                  <a:srgbClr val="000000"/>
                </a:solidFill>
              </a:rPr>
              <a:t>buttons</a:t>
            </a:r>
            <a:r>
              <a:rPr>
                <a:solidFill>
                  <a:srgbClr val="000000"/>
                </a:solidFill>
              </a:rPr>
              <a:t> </a:t>
            </a:r>
            <a:r>
              <a:rPr>
                <a:solidFill>
                  <a:srgbClr val="000000"/>
                </a:solidFill>
              </a:rPr>
              <a:t>or</a:t>
            </a:r>
            <a:r>
              <a:rPr>
                <a:solidFill>
                  <a:srgbClr val="000000"/>
                </a:solidFill>
              </a:rPr>
              <a:t> </a:t>
            </a:r>
            <a:r>
              <a:rPr>
                <a:solidFill>
                  <a:srgbClr val="000000"/>
                </a:solidFill>
              </a:rPr>
              <a:t>enter</a:t>
            </a:r>
            <a:r>
              <a:rPr>
                <a:solidFill>
                  <a:srgbClr val="000000"/>
                </a:solidFill>
              </a:rPr>
              <a:t> </a:t>
            </a:r>
            <a:r>
              <a:rPr>
                <a:solidFill>
                  <a:srgbClr val="000000"/>
                </a:solidFill>
              </a:rPr>
              <a:t>text</a:t>
            </a:r>
            <a:r>
              <a:rPr>
                <a:solidFill>
                  <a:srgbClr val="000000"/>
                </a:solidFill>
              </a:rPr>
              <a:t> </a:t>
            </a:r>
            <a:r>
              <a:rPr>
                <a:solidFill>
                  <a:srgbClr val="000000"/>
                </a:solidFill>
              </a:rPr>
              <a:t>while</a:t>
            </a:r>
            <a:r>
              <a:rPr>
                <a:solidFill>
                  <a:srgbClr val="000000"/>
                </a:solidFill>
              </a:rPr>
              <a:t> </a:t>
            </a:r>
            <a:r>
              <a:rPr>
                <a:solidFill>
                  <a:srgbClr val="000000"/>
                </a:solidFill>
              </a:rPr>
              <a:t>the</a:t>
            </a:r>
            <a:r>
              <a:rPr>
                <a:solidFill>
                  <a:srgbClr val="000000"/>
                </a:solidFill>
              </a:rPr>
              <a:t> </a:t>
            </a:r>
            <a:r>
              <a:rPr>
                <a:solidFill>
                  <a:srgbClr val="000000"/>
                </a:solidFill>
              </a:rPr>
              <a:t>popup</a:t>
            </a:r>
            <a:r>
              <a:rPr>
                <a:solidFill>
                  <a:srgbClr val="000000"/>
                </a:solidFill>
              </a:rPr>
              <a:t> </a:t>
            </a:r>
            <a:r>
              <a:rPr>
                <a:solidFill>
                  <a:srgbClr val="000000"/>
                </a:solidFill>
              </a:rPr>
              <a:t>is</a:t>
            </a:r>
            <a:r>
              <a:rPr>
                <a:solidFill>
                  <a:srgbClr val="000000"/>
                </a:solidFill>
              </a:rPr>
              <a:t> </a:t>
            </a:r>
            <a:r>
              <a:rPr>
                <a:solidFill>
                  <a:srgbClr val="000000"/>
                </a:solidFill>
              </a:rPr>
              <a:t>open.</a:t>
            </a:r>
            <a:r>
              <a:rPr>
                <a:solidFill>
                  <a:srgbClr val="BBBBBB"/>
                </a:solidFill>
              </a:rPr>
              <a:t>
</a:t>
            </a:r>
            <a:r>
              <a:rPr>
                <a:solidFill>
                  <a:srgbClr val="000000"/>
                </a:solidFill>
              </a:rPr>
              <a:t>Once</a:t>
            </a:r>
            <a:r>
              <a:rPr>
                <a:solidFill>
                  <a:srgbClr val="000000"/>
                </a:solidFill>
              </a:rPr>
              <a:t> </a:t>
            </a:r>
            <a:r>
              <a:rPr>
                <a:solidFill>
                  <a:srgbClr val="000000"/>
                </a:solidFill>
              </a:rPr>
              <a:t>it</a:t>
            </a:r>
            <a:r>
              <a:rPr>
                <a:solidFill>
                  <a:srgbClr val="000000"/>
                </a:solidFill>
              </a:rPr>
              <a:t> </a:t>
            </a:r>
            <a:r>
              <a:rPr>
                <a:solidFill>
                  <a:srgbClr val="000000"/>
                </a:solidFill>
              </a:rPr>
              <a:t>is</a:t>
            </a:r>
            <a:r>
              <a:rPr>
                <a:solidFill>
                  <a:srgbClr val="000000"/>
                </a:solidFill>
              </a:rPr>
              <a:t> </a:t>
            </a:r>
            <a:r>
              <a:rPr>
                <a:solidFill>
                  <a:srgbClr val="000000"/>
                </a:solidFill>
              </a:rPr>
              <a:t>closed,</a:t>
            </a:r>
            <a:r>
              <a:rPr>
                <a:solidFill>
                  <a:srgbClr val="000000"/>
                </a:solidFill>
              </a:rPr>
              <a:t> </a:t>
            </a:r>
            <a:r>
              <a:rPr>
                <a:solidFill>
                  <a:srgbClr val="000000"/>
                </a:solidFill>
              </a:rPr>
              <a:t>the</a:t>
            </a:r>
            <a:r>
              <a:rPr>
                <a:solidFill>
                  <a:srgbClr val="000000"/>
                </a:solidFill>
              </a:rPr>
              <a:t> </a:t>
            </a:r>
            <a:r>
              <a:rPr>
                <a:solidFill>
                  <a:srgbClr val="000000"/>
                </a:solidFill>
              </a:rPr>
              <a:t>gray</a:t>
            </a:r>
            <a:r>
              <a:rPr>
                <a:solidFill>
                  <a:srgbClr val="000000"/>
                </a:solidFill>
              </a:rPr>
              <a:t> </a:t>
            </a:r>
            <a:r>
              <a:rPr>
                <a:solidFill>
                  <a:srgbClr val="000000"/>
                </a:solidFill>
              </a:rPr>
              <a:t>background</a:t>
            </a:r>
            <a:r>
              <a:rPr>
                <a:solidFill>
                  <a:srgbClr val="000000"/>
                </a:solidFill>
              </a:rPr>
              <a:t> </a:t>
            </a:r>
            <a:r>
              <a:rPr>
                <a:solidFill>
                  <a:srgbClr val="000000"/>
                </a:solidFill>
              </a:rPr>
              <a:t>goes</a:t>
            </a:r>
            <a:r>
              <a:rPr>
                <a:solidFill>
                  <a:srgbClr val="000000"/>
                </a:solidFill>
              </a:rPr>
              <a:t> </a:t>
            </a:r>
            <a:r>
              <a:rPr>
                <a:solidFill>
                  <a:srgbClr val="000000"/>
                </a:solidFill>
              </a:rPr>
              <a:t>away</a:t>
            </a:r>
            <a:r>
              <a:rPr>
                <a:solidFill>
                  <a:srgbClr val="000000"/>
                </a:solidFill>
              </a:rPr>
              <a:t> </a:t>
            </a:r>
            <a:r>
              <a:rPr>
                <a:solidFill>
                  <a:srgbClr val="000000"/>
                </a:solidFill>
              </a:rPr>
              <a:t>and</a:t>
            </a:r>
            <a:r>
              <a:rPr>
                <a:solidFill>
                  <a:srgbClr val="000000"/>
                </a:solidFill>
              </a:rPr>
              <a:t> </a:t>
            </a:r>
            <a:r>
              <a:rPr>
                <a:solidFill>
                  <a:srgbClr val="000000"/>
                </a:solidFill>
              </a:rPr>
              <a:t>the</a:t>
            </a:r>
            <a:r>
              <a:rPr>
                <a:solidFill>
                  <a:srgbClr val="000000"/>
                </a:solidFill>
              </a:rPr>
              <a:t> </a:t>
            </a:r>
            <a:r>
              <a:rPr>
                <a:solidFill>
                  <a:srgbClr val="000000"/>
                </a:solidFill>
              </a:rPr>
              <a:t>rest</a:t>
            </a:r>
            <a:r>
              <a:rPr>
                <a:solidFill>
                  <a:srgbClr val="000000"/>
                </a:solidFill>
              </a:rPr>
              <a:t> </a:t>
            </a:r>
            <a:r>
              <a:rPr>
                <a:solidFill>
                  <a:srgbClr val="000000"/>
                </a:solidFill>
              </a:rPr>
              <a:t>of</a:t>
            </a:r>
            <a:r>
              <a:rPr>
                <a:solidFill>
                  <a:srgbClr val="000000"/>
                </a:solidFill>
              </a:rPr>
              <a:t> </a:t>
            </a:r>
            <a:r>
              <a:rPr>
                <a:solidFill>
                  <a:srgbClr val="000000"/>
                </a:solidFill>
              </a:rPr>
              <a:t>the</a:t>
            </a:r>
            <a:r>
              <a:rPr>
                <a:solidFill>
                  <a:srgbClr val="000000"/>
                </a:solidFill>
              </a:rPr>
              <a:t> </a:t>
            </a:r>
            <a:r>
              <a:rPr>
                <a:solidFill>
                  <a:srgbClr val="000000"/>
                </a:solidFill>
              </a:rPr>
              <a:t>page</a:t>
            </a:r>
            <a:r>
              <a:rPr>
                <a:solidFill>
                  <a:srgbClr val="000000"/>
                </a:solidFill>
              </a:rPr>
              <a:t> </a:t>
            </a:r>
            <a:r>
              <a:rPr>
                <a:solidFill>
                  <a:srgbClr val="000000"/>
                </a:solidFill>
              </a:rPr>
              <a:t>will</a:t>
            </a:r>
            <a:r>
              <a:rPr>
                <a:solidFill>
                  <a:srgbClr val="000000"/>
                </a:solidFill>
              </a:rPr>
              <a:t> </a:t>
            </a:r>
            <a:r>
              <a:rPr>
                <a:solidFill>
                  <a:srgbClr val="000000"/>
                </a:solidFill>
              </a:rPr>
              <a:t>again</a:t>
            </a:r>
            <a:r>
              <a:rPr>
                <a:solidFill>
                  <a:srgbClr val="000000"/>
                </a:solidFill>
              </a:rPr>
              <a:t> </a:t>
            </a:r>
            <a:r>
              <a:rPr>
                <a:solidFill>
                  <a:srgbClr val="000000"/>
                </a:solidFill>
              </a:rPr>
              <a:t>accept</a:t>
            </a:r>
            <a:r>
              <a:rPr>
                <a:solidFill>
                  <a:srgbClr val="000000"/>
                </a:solidFill>
              </a:rPr>
              <a:t> </a:t>
            </a:r>
            <a:r>
              <a:rPr>
                <a:solidFill>
                  <a:srgbClr val="000000"/>
                </a:solidFill>
              </a:rPr>
              <a:t>input.</a:t>
            </a:r>
            <a:r>
              <a:rPr>
                <a:solidFill>
                  <a:srgbClr val="000000"/>
                </a:solidFill>
              </a:rPr>
              <a:t> </a:t>
            </a:r>
            <a:r>
              <a:rPr>
                <a:solidFill>
                  <a:srgbClr val="BBBBBB"/>
                </a:solidFill>
              </a:rPr>
              <a:t>
</a:t>
            </a:r>
            <a:r>
              <a:rPr>
                <a:solidFill>
                  <a:srgbClr val="000000"/>
                </a:solidFill>
              </a:rPr>
              <a:t>With</a:t>
            </a:r>
            <a:r>
              <a:rPr>
                <a:solidFill>
                  <a:srgbClr val="000000"/>
                </a:solidFill>
              </a:rPr>
              <a:t> </a:t>
            </a:r>
            <a:r>
              <a:rPr>
                <a:solidFill>
                  <a:srgbClr val="000000"/>
                </a:solidFill>
              </a:rPr>
              <a:t>this</a:t>
            </a:r>
            <a:r>
              <a:rPr>
                <a:solidFill>
                  <a:srgbClr val="000000"/>
                </a:solidFill>
              </a:rPr>
              <a:t> </a:t>
            </a:r>
            <a:r>
              <a:rPr>
                <a:solidFill>
                  <a:srgbClr val="000000"/>
                </a:solidFill>
              </a:rPr>
              <a:t>screen,</a:t>
            </a:r>
            <a:r>
              <a:rPr>
                <a:solidFill>
                  <a:srgbClr val="000000"/>
                </a:solidFill>
              </a:rPr>
              <a:t> </a:t>
            </a:r>
            <a:r>
              <a:rPr>
                <a:solidFill>
                  <a:srgbClr val="000000"/>
                </a:solidFill>
              </a:rPr>
              <a:t>the</a:t>
            </a:r>
            <a:r>
              <a:rPr>
                <a:solidFill>
                  <a:srgbClr val="000000"/>
                </a:solidFill>
              </a:rPr>
              <a:t> </a:t>
            </a:r>
            <a:r>
              <a:rPr>
                <a:solidFill>
                  <a:srgbClr val="000000"/>
                </a:solidFill>
              </a:rPr>
              <a:t>only</a:t>
            </a:r>
            <a:r>
              <a:rPr>
                <a:solidFill>
                  <a:srgbClr val="000000"/>
                </a:solidFill>
              </a:rPr>
              <a:t> </a:t>
            </a:r>
            <a:r>
              <a:rPr>
                <a:solidFill>
                  <a:srgbClr val="000000"/>
                </a:solidFill>
              </a:rPr>
              <a:t>thing</a:t>
            </a:r>
            <a:r>
              <a:rPr>
                <a:solidFill>
                  <a:srgbClr val="000000"/>
                </a:solidFill>
              </a:rPr>
              <a:t> </a:t>
            </a:r>
            <a:r>
              <a:rPr>
                <a:solidFill>
                  <a:srgbClr val="000000"/>
                </a:solidFill>
              </a:rPr>
              <a:t>I</a:t>
            </a:r>
            <a:r>
              <a:rPr>
                <a:solidFill>
                  <a:srgbClr val="000000"/>
                </a:solidFill>
              </a:rPr>
              <a:t> </a:t>
            </a:r>
            <a:r>
              <a:rPr>
                <a:solidFill>
                  <a:srgbClr val="000000"/>
                </a:solidFill>
              </a:rPr>
              <a:t>can</a:t>
            </a:r>
            <a:r>
              <a:rPr>
                <a:solidFill>
                  <a:srgbClr val="000000"/>
                </a:solidFill>
              </a:rPr>
              <a:t> </a:t>
            </a:r>
            <a:r>
              <a:rPr>
                <a:solidFill>
                  <a:srgbClr val="000000"/>
                </a:solidFill>
              </a:rPr>
              <a:t>do</a:t>
            </a:r>
            <a:r>
              <a:rPr>
                <a:solidFill>
                  <a:srgbClr val="000000"/>
                </a:solidFill>
              </a:rPr>
              <a:t> </a:t>
            </a:r>
            <a:r>
              <a:rPr>
                <a:solidFill>
                  <a:srgbClr val="000000"/>
                </a:solidFill>
              </a:rPr>
              <a:t>is</a:t>
            </a:r>
            <a:r>
              <a:rPr>
                <a:solidFill>
                  <a:srgbClr val="000000"/>
                </a:solidFill>
              </a:rPr>
              <a:t> </a:t>
            </a:r>
            <a:r>
              <a:rPr>
                <a:solidFill>
                  <a:srgbClr val="000000"/>
                </a:solidFill>
              </a:rPr>
              <a:t>click</a:t>
            </a:r>
            <a:r>
              <a:rPr>
                <a:solidFill>
                  <a:srgbClr val="000000"/>
                </a:solidFill>
              </a:rPr>
              <a:t> </a:t>
            </a:r>
            <a:r>
              <a:rPr>
                <a:solidFill>
                  <a:srgbClr val="000000"/>
                </a:solidFill>
              </a:rPr>
              <a:t>ok.</a:t>
            </a:r>
            <a:r>
              <a:rPr>
                <a:solidFill>
                  <a:srgbClr val="BBBBBB"/>
                </a:solidFill>
              </a:rPr>
              <a:t>
</a:t>
            </a:r>
            <a:r>
              <a:rPr>
                <a:solidFill>
                  <a:srgbClr val="BBBBBB"/>
                </a:solidFill>
              </a:rPr>
              <a:t>
</a:t>
            </a:r>
            <a:r>
              <a:rPr>
                <a:solidFill>
                  <a:srgbClr val="000000"/>
                </a:solidFill>
              </a:rPr>
              <a:t>Let's</a:t>
            </a:r>
            <a:r>
              <a:rPr>
                <a:solidFill>
                  <a:srgbClr val="000000"/>
                </a:solidFill>
              </a:rPr>
              <a:t> </a:t>
            </a:r>
            <a:r>
              <a:rPr>
                <a:solidFill>
                  <a:srgbClr val="000000"/>
                </a:solidFill>
              </a:rPr>
              <a:t>look</a:t>
            </a:r>
            <a:r>
              <a:rPr>
                <a:solidFill>
                  <a:srgbClr val="000000"/>
                </a:solidFill>
              </a:rPr>
              <a:t> </a:t>
            </a:r>
            <a:r>
              <a:rPr>
                <a:solidFill>
                  <a:srgbClr val="000000"/>
                </a:solidFill>
              </a:rPr>
              <a:t>at</a:t>
            </a:r>
            <a:r>
              <a:rPr>
                <a:solidFill>
                  <a:srgbClr val="000000"/>
                </a:solidFill>
              </a:rPr>
              <a:t> </a:t>
            </a:r>
            <a:r>
              <a:rPr>
                <a:solidFill>
                  <a:srgbClr val="000000"/>
                </a:solidFill>
              </a:rPr>
              <a:t>a</a:t>
            </a:r>
            <a:r>
              <a:rPr>
                <a:solidFill>
                  <a:srgbClr val="000000"/>
                </a:solidFill>
              </a:rPr>
              <a:t> </a:t>
            </a:r>
            <a:r>
              <a:rPr>
                <a:solidFill>
                  <a:srgbClr val="000000"/>
                </a:solidFill>
              </a:rPr>
              <a:t>more</a:t>
            </a:r>
            <a:r>
              <a:rPr>
                <a:solidFill>
                  <a:srgbClr val="000000"/>
                </a:solidFill>
              </a:rPr>
              <a:t> </a:t>
            </a:r>
            <a:r>
              <a:rPr>
                <a:solidFill>
                  <a:srgbClr val="000000"/>
                </a:solidFill>
              </a:rPr>
              <a:t>complex</a:t>
            </a:r>
            <a:r>
              <a:rPr>
                <a:solidFill>
                  <a:srgbClr val="000000"/>
                </a:solidFill>
              </a:rPr>
              <a:t> </a:t>
            </a:r>
            <a:r>
              <a:rPr>
                <a:solidFill>
                  <a:srgbClr val="000000"/>
                </a:solidFill>
              </a:rPr>
              <a:t>example:</a:t>
            </a:r>
            <a:r>
              <a:rPr>
                <a:solidFill>
                  <a:srgbClr val="BBBBBB"/>
                </a:solidFill>
              </a:rPr>
              <a:t>
</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@Click</a:t>
            </a:r>
            <a:r>
              <a:rPr>
                <a:solidFill>
                  <a:srgbClr val="000000"/>
                </a:solidFill>
              </a:rPr>
              <a:t>(</a:t>
            </a:r>
            <a:r>
              <a:rPr>
                <a:solidFill>
                  <a:srgbClr val="800080"/>
                </a:solidFill>
              </a:rPr>
              <a:t>"addCommentButton"</a:t>
            </a:r>
            <a:r>
              <a:rPr>
                <a:solidFill>
                  <a:srgbClr val="000000"/>
                </a:solidFill>
              </a:rPr>
              <a:t>)</a:t>
            </a:r>
            <a:r>
              <a:rPr>
                <a:solidFill>
                  <a:srgbClr val="BBBBBB"/>
                </a:solidFill>
              </a:rPr>
              <a:t>
</a:t>
            </a:r>
            <a:r>
              <a:rPr>
                <a:solidFill>
                  <a:srgbClr val="000000"/>
                </a:solidFill>
              </a:rPr>
              <a:t>onNewCommentClick</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WebzDialog</a:t>
            </a:r>
            <a:r>
              <a:rPr>
                <a:solidFill>
                  <a:srgbClr val="000000"/>
                </a:solidFill>
              </a:rPr>
              <a:t>.</a:t>
            </a:r>
            <a:r>
              <a:rPr>
                <a:solidFill>
                  <a:srgbClr val="000000"/>
                </a:solidFill>
              </a:rPr>
              <a:t>popup</a:t>
            </a:r>
            <a:r>
              <a:rPr>
                <a:solidFill>
                  <a:srgbClr val="000000"/>
                </a:solidFill>
              </a:rPr>
              <a:t>(</a:t>
            </a:r>
            <a:r>
              <a:rPr>
                <a:solidFill>
                  <a:srgbClr val="000000"/>
                </a:solidFill>
              </a:rPr>
              <a:t>this</a:t>
            </a:r>
            <a:r>
              <a:rPr>
                <a:solidFill>
                  <a:srgbClr val="000000"/>
                </a:solidFill>
              </a:rPr>
              <a:t>,</a:t>
            </a:r>
            <a:r>
              <a:rPr>
                <a:solidFill>
                  <a:srgbClr val="BBBBBB"/>
                </a:solidFill>
              </a:rPr>
              <a:t> </a:t>
            </a:r>
            <a:r>
              <a:rPr>
                <a:solidFill>
                  <a:srgbClr val="800080"/>
                </a:solidFill>
              </a:rPr>
              <a:t>"Are you sure?"</a:t>
            </a:r>
            <a:r>
              <a:rPr>
                <a:solidFill>
                  <a:srgbClr val="000000"/>
                </a:solidFill>
              </a:rPr>
              <a:t>,</a:t>
            </a:r>
            <a:r>
              <a:rPr>
                <a:solidFill>
                  <a:srgbClr val="BBBBBB"/>
                </a:solidFill>
              </a:rPr>
              <a:t> </a:t>
            </a:r>
            <a:r>
              <a:rPr>
                <a:solidFill>
                  <a:srgbClr val="800080"/>
                </a:solidFill>
              </a:rPr>
              <a:t>"Add new item"</a:t>
            </a:r>
            <a:r>
              <a:rPr>
                <a:solidFill>
                  <a:srgbClr val="000000"/>
                </a:solidFill>
              </a:rPr>
              <a:t>,</a:t>
            </a:r>
            <a:r>
              <a:rPr>
                <a:solidFill>
                  <a:srgbClr val="000000"/>
                </a:solidFill>
              </a:rPr>
              <a:t>[</a:t>
            </a:r>
            <a:r>
              <a:rPr>
                <a:solidFill>
                  <a:srgbClr val="000000"/>
                </a:solidFill>
              </a:rPr>
              <a:t>"Yes","No"</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subscribe</a:t>
            </a:r>
            <a:r>
              <a:rPr>
                <a:solidFill>
                  <a:srgbClr val="000000"/>
                </a:solidFill>
              </a:rPr>
              <a:t>(</a:t>
            </a:r>
            <a:r>
              <a:rPr>
                <a:solidFill>
                  <a:srgbClr val="000000"/>
                </a:solidFill>
              </a:rPr>
              <a:t>(</a:t>
            </a:r>
            <a:r>
              <a:rPr>
                <a:solidFill>
                  <a:srgbClr val="2C2CFF"/>
                </a:solidFill>
              </a:rPr>
              <a:t>result</a:t>
            </a:r>
            <a:r>
              <a:rPr>
                <a:solidFill>
                  <a:srgbClr val="A61717"/>
                </a:solidFill>
              </a:rPr>
              <a:t>:</a:t>
            </a:r>
            <a:r>
              <a:rPr>
                <a:solidFill>
                  <a:srgbClr val="BBBBBB"/>
                </a:solidFill>
              </a:rPr>
              <a:t> </a:t>
            </a:r>
            <a:r>
              <a:rPr>
                <a:solidFill>
                  <a:srgbClr val="000000"/>
                </a:solidFill>
              </a:rPr>
              <a:t>string</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A61717"/>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2C2CFF"/>
                </a:solidFill>
              </a:rPr>
              <a:t>result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800080"/>
                </a:solidFill>
              </a:rPr>
              <a:t>"Yes"</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const</a:t>
            </a:r>
            <a:r>
              <a:rPr>
                <a:solidFill>
                  <a:srgbClr val="BBBBBB"/>
                </a:solidFill>
              </a:rPr>
              <a:t> </a:t>
            </a:r>
            <a:r>
              <a:rPr>
                <a:solidFill>
                  <a:srgbClr val="000000"/>
                </a:solidFill>
              </a:rPr>
              <a:t>comment</a:t>
            </a:r>
            <a:r>
              <a:rPr>
                <a:solidFill>
                  <a:srgbClr val="BBBBBB"/>
                </a:solidFill>
              </a:rPr>
              <a:t> </a:t>
            </a:r>
            <a:r>
              <a:rPr>
                <a:solidFill>
                  <a:srgbClr val="000000"/>
                </a:solidFill>
              </a:rPr>
              <a:t>=</a:t>
            </a:r>
            <a:r>
              <a:rPr>
                <a:solidFill>
                  <a:srgbClr val="BBBBBB"/>
                </a:solidFill>
              </a:rPr>
              <a:t> </a:t>
            </a:r>
            <a:r>
              <a:rPr>
                <a:solidFill>
                  <a:srgbClr val="2C2CFF"/>
                </a:solidFill>
              </a:rPr>
              <a:t>new</a:t>
            </a:r>
            <a:r>
              <a:rPr>
                <a:solidFill>
                  <a:srgbClr val="BBBBBB"/>
                </a:solidFill>
              </a:rPr>
              <a:t> </a:t>
            </a:r>
            <a:r>
              <a:rPr>
                <a:solidFill>
                  <a:srgbClr val="000000"/>
                </a:solidFill>
              </a:rPr>
              <a:t>LineCommentComponent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comments</a:t>
            </a:r>
            <a:r>
              <a:rPr>
                <a:solidFill>
                  <a:srgbClr val="000000"/>
                </a:solidFill>
              </a:rPr>
              <a:t>.</a:t>
            </a:r>
            <a:r>
              <a:rPr>
                <a:solidFill>
                  <a:srgbClr val="000000"/>
                </a:solidFill>
              </a:rPr>
              <a:t>push</a:t>
            </a:r>
            <a:r>
              <a:rPr>
                <a:solidFill>
                  <a:srgbClr val="000000"/>
                </a:solidFill>
              </a:rPr>
              <a:t>(</a:t>
            </a:r>
            <a:r>
              <a:rPr>
                <a:solidFill>
                  <a:srgbClr val="000000"/>
                </a:solidFill>
              </a:rPr>
              <a:t>comment</a:t>
            </a:r>
            <a:r>
              <a:rPr>
                <a:solidFill>
                  <a:srgbClr val="000000"/>
                </a:solidFill>
              </a:rPr>
              <a:t>)</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commentText</a:t>
            </a:r>
            <a:r>
              <a:rPr>
                <a:solidFill>
                  <a:srgbClr val="000000"/>
                </a:solidFill>
              </a:rPr>
              <a:t>.</a:t>
            </a:r>
            <a:r>
              <a:rPr>
                <a:solidFill>
                  <a:srgbClr val="000000"/>
                </a:solidFill>
              </a:rPr>
              <a:t>push</a:t>
            </a:r>
            <a:r>
              <a:rPr>
                <a:solidFill>
                  <a:srgbClr val="000000"/>
                </a:solidFill>
              </a:rPr>
              <a:t>(</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addComponent</a:t>
            </a:r>
            <a:r>
              <a:rPr>
                <a:solidFill>
                  <a:srgbClr val="000000"/>
                </a:solidFill>
              </a:rPr>
              <a:t>(</a:t>
            </a:r>
            <a:r>
              <a:rPr>
                <a:solidFill>
                  <a:srgbClr val="000000"/>
                </a:solidFill>
              </a:rPr>
              <a:t>comment</a:t>
            </a:r>
            <a:r>
              <a:rPr>
                <a:solidFill>
                  <a:srgbClr val="000000"/>
                </a:solidFill>
              </a:rPr>
              <a:t>,</a:t>
            </a:r>
            <a:r>
              <a:rPr>
                <a:solidFill>
                  <a:srgbClr val="BBBBBB"/>
                </a:solidFill>
              </a:rPr>
              <a:t> </a:t>
            </a:r>
            <a:r>
              <a:rPr>
                <a:solidFill>
                  <a:srgbClr val="800080"/>
                </a:solidFill>
              </a:rPr>
              <a:t>"orderDetails"</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2C2CFF"/>
                </a:solidFill>
              </a:rPr>
              <a:t>index</a:t>
            </a:r>
            <a:r>
              <a:rPr>
                <a:solidFill>
                  <a:srgbClr val="BBBBBB"/>
                </a:solidFill>
              </a:rPr>
              <a:t> </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commentCount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comment</a:t>
            </a:r>
            <a:r>
              <a:rPr>
                <a:solidFill>
                  <a:srgbClr val="000000"/>
                </a:solidFill>
              </a:rPr>
              <a:t>.</a:t>
            </a:r>
            <a:r>
              <a:rPr>
                <a:solidFill>
                  <a:srgbClr val="000000"/>
                </a:solidFill>
              </a:rPr>
              <a:t>commentChange</a:t>
            </a:r>
            <a:r>
              <a:rPr>
                <a:solidFill>
                  <a:srgbClr val="000000"/>
                </a:solidFill>
              </a:rPr>
              <a:t>.</a:t>
            </a:r>
            <a:r>
              <a:rPr>
                <a:solidFill>
                  <a:srgbClr val="000000"/>
                </a:solidFill>
              </a:rPr>
              <a:t>subscribe</a:t>
            </a:r>
            <a:r>
              <a:rPr>
                <a:solidFill>
                  <a:srgbClr val="000000"/>
                </a:solidFill>
              </a:rPr>
              <a:t>(</a:t>
            </a:r>
            <a:r>
              <a:rPr>
                <a:solidFill>
                  <a:srgbClr val="000000"/>
                </a:solidFill>
              </a:rPr>
              <a:t>(</a:t>
            </a:r>
            <a:r>
              <a:rPr>
                <a:solidFill>
                  <a:srgbClr val="000000"/>
                </a:solidFill>
              </a:rPr>
              <a:t>comment</a:t>
            </a:r>
            <a:r>
              <a:rPr>
                <a:solidFill>
                  <a:srgbClr val="000000"/>
                </a:solidFill>
              </a:rPr>
              <a:t>:</a:t>
            </a:r>
            <a:r>
              <a:rPr>
                <a:solidFill>
                  <a:srgbClr val="BBBBBB"/>
                </a:solidFill>
              </a:rPr>
              <a:t> </a:t>
            </a:r>
            <a:r>
              <a:rPr>
                <a:solidFill>
                  <a:srgbClr val="000000"/>
                </a:solidFill>
              </a:rPr>
              <a:t>string</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A61717"/>
                </a:solidFill>
              </a:rPr>
              <a:t>{</a:t>
            </a:r>
            <a:r>
              <a:rPr>
                <a:solidFill>
                  <a:srgbClr val="BBBBBB"/>
                </a:solidFill>
              </a:rPr>
              <a:t>
				</a:t>
            </a:r>
            <a:r>
              <a:rPr>
                <a:solidFill>
                  <a:srgbClr val="000000"/>
                </a:solidFill>
              </a:rPr>
              <a:t>this</a:t>
            </a:r>
            <a:r>
              <a:rPr>
                <a:solidFill>
                  <a:srgbClr val="000000"/>
                </a:solidFill>
              </a:rPr>
              <a:t>.</a:t>
            </a:r>
            <a:r>
              <a:rPr>
                <a:solidFill>
                  <a:srgbClr val="000000"/>
                </a:solidFill>
              </a:rPr>
              <a:t>commentText</a:t>
            </a:r>
            <a:r>
              <a:rPr>
                <a:solidFill>
                  <a:srgbClr val="000000"/>
                </a:solidFill>
              </a:rPr>
              <a:t>[</a:t>
            </a:r>
            <a:r>
              <a:rPr>
                <a:solidFill>
                  <a:srgbClr val="000000"/>
                </a:solidFill>
              </a:rPr>
              <a:t>index</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comment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this</a:t>
            </a:r>
            <a:r>
              <a:rPr>
                <a:solidFill>
                  <a:srgbClr val="000000"/>
                </a:solidFill>
              </a:rPr>
              <a:t>.</a:t>
            </a:r>
            <a:r>
              <a:rPr>
                <a:solidFill>
                  <a:srgbClr val="000000"/>
                </a:solidFill>
              </a:rPr>
              <a:t>commentText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A61717"/>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Say we wanted to make a simple point of sale system.  </a:t>
            </a:r>
          </a:p>
          <a:p>
            <a:pPr lvl="1"/>
            <a:r>
              <a:rPr b="0" i="0" u="none" sz="1600">
                <a:solidFill>
                  <a:schemeClr val="dk1"/>
                </a:solidFill>
              </a:rPr>
              <a:t>Getting the customer name and order number is easy. We just create some input boxes and bind the @Input event to a function that updates an internal variable.</a:t>
            </a:r>
          </a:p>
          <a:p>
            <a:pPr lvl="1"/>
            <a:r>
              <a:rPr b="0" i="0" u="none" sz="1600">
                <a:solidFill>
                  <a:schemeClr val="dk1"/>
                </a:solidFill>
              </a:rPr>
              <a:t>We can easily bind the @Click event of buttons to add new items to our order.</a:t>
            </a:r>
          </a:p>
          <a:p>
            <a:pPr lvl="1"/>
            <a:r>
              <a:rPr b="0" i="0" u="none" sz="1600">
                <a:solidFill>
                  <a:schemeClr val="dk1"/>
                </a:solidFill>
              </a:rPr>
              <a:t>How do we deal with a variable number of line items in the order?</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Here</a:t>
            </a:r>
            <a:r>
              <a:rPr>
                <a:solidFill>
                  <a:srgbClr val="BBBBBB"/>
                </a:solidFill>
              </a:rPr>
              <a:t> </a:t>
            </a:r>
            <a:r>
              <a:rPr>
                <a:solidFill>
                  <a:srgbClr val="000000"/>
                </a:solidFill>
              </a:rPr>
              <a:t>we</a:t>
            </a:r>
            <a:r>
              <a:rPr>
                <a:solidFill>
                  <a:srgbClr val="BBBBBB"/>
                </a:solidFill>
              </a:rPr>
              <a:t> </a:t>
            </a:r>
            <a:r>
              <a:rPr>
                <a:solidFill>
                  <a:srgbClr val="000000"/>
                </a:solidFill>
              </a:rPr>
              <a:t>have</a:t>
            </a:r>
            <a:r>
              <a:rPr>
                <a:solidFill>
                  <a:srgbClr val="BBBBBB"/>
                </a:solidFill>
              </a:rPr>
              <a:t> </a:t>
            </a:r>
            <a:r>
              <a:rPr>
                <a:solidFill>
                  <a:srgbClr val="000000"/>
                </a:solidFill>
              </a:rPr>
              <a:t>added</a:t>
            </a:r>
            <a:r>
              <a:rPr>
                <a:solidFill>
                  <a:srgbClr val="BBBBBB"/>
                </a:solidFill>
              </a:rPr>
              <a:t> </a:t>
            </a:r>
            <a:r>
              <a:rPr>
                <a:solidFill>
                  <a:srgbClr val="000000"/>
                </a:solidFill>
              </a:rPr>
              <a:t>a</a:t>
            </a:r>
            <a:r>
              <a:rPr>
                <a:solidFill>
                  <a:srgbClr val="BBBBBB"/>
                </a:solidFill>
              </a:rPr>
              <a:t> </a:t>
            </a:r>
            <a:r>
              <a:rPr>
                <a:solidFill>
                  <a:srgbClr val="000000"/>
                </a:solidFill>
              </a:rPr>
              <a:t>popup</a:t>
            </a:r>
            <a:r>
              <a:rPr>
                <a:solidFill>
                  <a:srgbClr val="BBBBBB"/>
                </a:solidFill>
              </a:rPr>
              <a:t> </a:t>
            </a:r>
            <a:r>
              <a:rPr>
                <a:solidFill>
                  <a:srgbClr val="000000"/>
                </a:solidFill>
              </a:rPr>
              <a:t>to</a:t>
            </a:r>
            <a:r>
              <a:rPr>
                <a:solidFill>
                  <a:srgbClr val="BBBBBB"/>
                </a:solidFill>
              </a:rPr>
              <a:t> </a:t>
            </a:r>
            <a:r>
              <a:rPr>
                <a:solidFill>
                  <a:srgbClr val="000000"/>
                </a:solidFill>
              </a:rPr>
              <a:t>ask</a:t>
            </a:r>
            <a:r>
              <a:rPr>
                <a:solidFill>
                  <a:srgbClr val="BBBBBB"/>
                </a:solidFill>
              </a:rPr>
              <a:t> </a:t>
            </a:r>
            <a:r>
              <a:rPr>
                <a:solidFill>
                  <a:srgbClr val="000000"/>
                </a:solidFill>
              </a:rPr>
              <a:t>the</a:t>
            </a:r>
            <a:r>
              <a:rPr>
                <a:solidFill>
                  <a:srgbClr val="BBBBBB"/>
                </a:solidFill>
              </a:rPr>
              <a:t> </a:t>
            </a:r>
            <a:r>
              <a:rPr>
                <a:solidFill>
                  <a:srgbClr val="000000"/>
                </a:solidFill>
              </a:rPr>
              <a:t>user</a:t>
            </a:r>
            <a:r>
              <a:rPr>
                <a:solidFill>
                  <a:srgbClr val="BBBBBB"/>
                </a:solidFill>
              </a:rPr>
              <a:t> </a:t>
            </a:r>
            <a:r>
              <a:rPr>
                <a:solidFill>
                  <a:srgbClr val="2C2CFF"/>
                </a:solidFill>
              </a:rPr>
              <a:t>if</a:t>
            </a:r>
            <a:r>
              <a:rPr>
                <a:solidFill>
                  <a:srgbClr val="BBBBBB"/>
                </a:solidFill>
              </a:rPr>
              <a:t> </a:t>
            </a:r>
            <a:r>
              <a:rPr>
                <a:solidFill>
                  <a:srgbClr val="000000"/>
                </a:solidFill>
              </a:rPr>
              <a:t>they</a:t>
            </a:r>
            <a:r>
              <a:rPr>
                <a:solidFill>
                  <a:srgbClr val="BBBBBB"/>
                </a:solidFill>
              </a:rPr>
              <a:t> </a:t>
            </a:r>
            <a:r>
              <a:rPr>
                <a:solidFill>
                  <a:srgbClr val="000000"/>
                </a:solidFill>
              </a:rPr>
              <a:t>are</a:t>
            </a:r>
            <a:r>
              <a:rPr>
                <a:solidFill>
                  <a:srgbClr val="BBBBBB"/>
                </a:solidFill>
              </a:rPr>
              <a:t> </a:t>
            </a:r>
            <a:r>
              <a:rPr>
                <a:solidFill>
                  <a:srgbClr val="000000"/>
                </a:solidFill>
              </a:rPr>
              <a:t>sure</a:t>
            </a:r>
            <a:r>
              <a:rPr>
                <a:solidFill>
                  <a:srgbClr val="BBBBBB"/>
                </a:solidFill>
              </a:rPr>
              <a:t> </a:t>
            </a:r>
            <a:r>
              <a:rPr>
                <a:solidFill>
                  <a:srgbClr val="000000"/>
                </a:solidFill>
              </a:rPr>
              <a:t>before</a:t>
            </a:r>
            <a:r>
              <a:rPr>
                <a:solidFill>
                  <a:srgbClr val="BBBBBB"/>
                </a:solidFill>
              </a:rPr>
              <a:t> </a:t>
            </a:r>
            <a:r>
              <a:rPr>
                <a:solidFill>
                  <a:srgbClr val="000000"/>
                </a:solidFill>
              </a:rPr>
              <a:t>adding</a:t>
            </a:r>
            <a:r>
              <a:rPr>
                <a:solidFill>
                  <a:srgbClr val="BBBBBB"/>
                </a:solidFill>
              </a:rPr>
              <a:t> </a:t>
            </a:r>
            <a:r>
              <a:rPr>
                <a:solidFill>
                  <a:srgbClr val="000000"/>
                </a:solidFill>
              </a:rPr>
              <a:t>the</a:t>
            </a:r>
            <a:r>
              <a:rPr>
                <a:solidFill>
                  <a:srgbClr val="BBBBBB"/>
                </a:solidFill>
              </a:rPr>
              <a:t> </a:t>
            </a:r>
            <a:r>
              <a:rPr>
                <a:solidFill>
                  <a:srgbClr val="000000"/>
                </a:solidFill>
              </a:rPr>
              <a:t>item</a:t>
            </a:r>
            <a:r>
              <a:rPr>
                <a:solidFill>
                  <a:srgbClr val="000000"/>
                </a:solidFill>
              </a:rPr>
              <a:t>,</a:t>
            </a:r>
            <a:r>
              <a:rPr>
                <a:solidFill>
                  <a:srgbClr val="BBBBBB"/>
                </a:solidFill>
              </a:rPr>
              <a:t> </a:t>
            </a:r>
            <a:r>
              <a:rPr>
                <a:solidFill>
                  <a:srgbClr val="2C2CFF"/>
                </a:solidFill>
              </a:rPr>
              <a:t>and</a:t>
            </a:r>
            <a:r>
              <a:rPr>
                <a:solidFill>
                  <a:srgbClr val="BBBBBB"/>
                </a:solidFill>
              </a:rPr>
              <a:t> </a:t>
            </a:r>
            <a:r>
              <a:rPr>
                <a:solidFill>
                  <a:srgbClr val="2C2CFF"/>
                </a:solidFill>
              </a:rPr>
              <a:t>then</a:t>
            </a:r>
            <a:r>
              <a:rPr>
                <a:solidFill>
                  <a:srgbClr val="BBBBBB"/>
                </a:solidFill>
              </a:rPr>
              <a:t> </a:t>
            </a:r>
            <a:r>
              <a:rPr>
                <a:solidFill>
                  <a:srgbClr val="000000"/>
                </a:solidFill>
              </a:rPr>
              <a:t>only</a:t>
            </a:r>
            <a:r>
              <a:rPr>
                <a:solidFill>
                  <a:srgbClr val="BBBBBB"/>
                </a:solidFill>
              </a:rPr>
              <a:t> </a:t>
            </a:r>
            <a:r>
              <a:rPr>
                <a:solidFill>
                  <a:srgbClr val="000000"/>
                </a:solidFill>
              </a:rPr>
              <a:t>adding</a:t>
            </a:r>
            <a:r>
              <a:rPr>
                <a:solidFill>
                  <a:srgbClr val="BBBBBB"/>
                </a:solidFill>
              </a:rPr>
              <a:t> </a:t>
            </a:r>
            <a:r>
              <a:rPr>
                <a:solidFill>
                  <a:srgbClr val="000000"/>
                </a:solidFill>
              </a:rPr>
              <a:t>it</a:t>
            </a:r>
            <a:r>
              <a:rPr>
                <a:solidFill>
                  <a:srgbClr val="BBBBBB"/>
                </a:solidFill>
              </a:rPr>
              <a:t> </a:t>
            </a:r>
            <a:r>
              <a:rPr>
                <a:solidFill>
                  <a:srgbClr val="2C2CFF"/>
                </a:solidFill>
              </a:rPr>
              <a:t>if</a:t>
            </a:r>
            <a:r>
              <a:rPr>
                <a:solidFill>
                  <a:srgbClr val="BBBBBB"/>
                </a:solidFill>
              </a:rPr>
              <a:t> </a:t>
            </a:r>
            <a:r>
              <a:rPr>
                <a:solidFill>
                  <a:srgbClr val="000000"/>
                </a:solidFill>
              </a:rPr>
              <a:t>they</a:t>
            </a:r>
            <a:r>
              <a:rPr>
                <a:solidFill>
                  <a:srgbClr val="BBBBBB"/>
                </a:solidFill>
              </a:rPr>
              <a:t> </a:t>
            </a:r>
            <a:r>
              <a:rPr>
                <a:solidFill>
                  <a:srgbClr val="000000"/>
                </a:solidFill>
              </a:rPr>
              <a:t>click</a:t>
            </a:r>
            <a:r>
              <a:rPr>
                <a:solidFill>
                  <a:srgbClr val="BBBBBB"/>
                </a:solidFill>
              </a:rPr>
              <a:t> </a:t>
            </a:r>
            <a:r>
              <a:rPr>
                <a:solidFill>
                  <a:srgbClr val="000000"/>
                </a:solidFill>
              </a:rPr>
              <a:t>the</a:t>
            </a:r>
            <a:r>
              <a:rPr>
                <a:solidFill>
                  <a:srgbClr val="BBBBBB"/>
                </a:solidFill>
              </a:rPr>
              <a:t> </a:t>
            </a:r>
            <a:r>
              <a:rPr>
                <a:solidFill>
                  <a:srgbClr val="A61717"/>
                </a:solidFill>
              </a:rPr>
              <a:t>“</a:t>
            </a:r>
            <a:r>
              <a:rPr>
                <a:solidFill>
                  <a:srgbClr val="000000"/>
                </a:solidFill>
              </a:rPr>
              <a:t>Yes</a:t>
            </a:r>
            <a:r>
              <a:rPr>
                <a:solidFill>
                  <a:srgbClr val="A61717"/>
                </a:solidFill>
              </a:rPr>
              <a:t>”</a:t>
            </a:r>
            <a:r>
              <a:rPr>
                <a:solidFill>
                  <a:srgbClr val="BBBBBB"/>
                </a:solidFill>
              </a:rPr>
              <a:t> </a:t>
            </a:r>
            <a:r>
              <a:rPr>
                <a:solidFill>
                  <a:srgbClr val="000000"/>
                </a:solidFill>
              </a:rPr>
              <a:t>button</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subscribe</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EventSubject</a:t>
            </a:r>
            <a:r>
              <a:rPr>
                <a:solidFill>
                  <a:srgbClr val="BBBBBB"/>
                </a:solidFill>
              </a:rPr>
              <a:t> </a:t>
            </a:r>
            <a:r>
              <a:rPr>
                <a:solidFill>
                  <a:srgbClr val="2C2CFF"/>
                </a:solidFill>
              </a:rPr>
              <a:t>returned</a:t>
            </a:r>
            <a:r>
              <a:rPr>
                <a:solidFill>
                  <a:srgbClr val="BBBBBB"/>
                </a:solidFill>
              </a:rPr>
              <a:t> </a:t>
            </a:r>
            <a:r>
              <a:rPr>
                <a:solidFill>
                  <a:srgbClr val="000000"/>
                </a:solidFill>
              </a:rPr>
              <a:t>by</a:t>
            </a:r>
            <a:r>
              <a:rPr>
                <a:solidFill>
                  <a:srgbClr val="BBBBBB"/>
                </a:solidFill>
              </a:rPr>
              <a:t> </a:t>
            </a:r>
            <a:r>
              <a:rPr>
                <a:solidFill>
                  <a:srgbClr val="000000"/>
                </a:solidFill>
              </a:rPr>
              <a:t>the</a:t>
            </a:r>
            <a:r>
              <a:rPr>
                <a:solidFill>
                  <a:srgbClr val="BBBBBB"/>
                </a:solidFill>
              </a:rPr>
              <a:t> </a:t>
            </a:r>
            <a:r>
              <a:rPr>
                <a:solidFill>
                  <a:srgbClr val="000000"/>
                </a:solidFill>
              </a:rPr>
              <a:t>popup</a:t>
            </a:r>
            <a:r>
              <a:rPr>
                <a:solidFill>
                  <a:srgbClr val="BBBBBB"/>
                </a:solidFill>
              </a:rPr>
              <a:t> </a:t>
            </a:r>
            <a:r>
              <a:rPr>
                <a:solidFill>
                  <a:srgbClr val="000000"/>
                </a:solidFill>
              </a:rPr>
              <a:t>method</a:t>
            </a:r>
            <a:r>
              <a:rPr>
                <a:solidFill>
                  <a:srgbClr val="BBBBBB"/>
                </a:solidFill>
              </a:rPr>
              <a:t> </a:t>
            </a:r>
            <a:r>
              <a:rPr>
                <a:solidFill>
                  <a:srgbClr val="000000"/>
                </a:solidFill>
              </a:rPr>
              <a:t>to</a:t>
            </a:r>
            <a:r>
              <a:rPr>
                <a:solidFill>
                  <a:srgbClr val="BBBBBB"/>
                </a:solidFill>
              </a:rPr>
              <a:t> </a:t>
            </a:r>
            <a:r>
              <a:rPr>
                <a:solidFill>
                  <a:srgbClr val="000000"/>
                </a:solidFill>
              </a:rPr>
              <a:t>see</a:t>
            </a:r>
            <a:r>
              <a:rPr>
                <a:solidFill>
                  <a:srgbClr val="BBBBBB"/>
                </a:solidFill>
              </a:rPr>
              <a:t> </a:t>
            </a:r>
            <a:r>
              <a:rPr>
                <a:solidFill>
                  <a:srgbClr val="000000"/>
                </a:solidFill>
              </a:rPr>
              <a:t>when</a:t>
            </a:r>
            <a:r>
              <a:rPr>
                <a:solidFill>
                  <a:srgbClr val="BBBBBB"/>
                </a:solidFill>
              </a:rPr>
              <a:t> </a:t>
            </a:r>
            <a:r>
              <a:rPr>
                <a:solidFill>
                  <a:srgbClr val="000000"/>
                </a:solidFill>
              </a:rPr>
              <a:t>the</a:t>
            </a:r>
            <a:r>
              <a:rPr>
                <a:solidFill>
                  <a:srgbClr val="BBBBBB"/>
                </a:solidFill>
              </a:rPr>
              <a:t> </a:t>
            </a:r>
            <a:r>
              <a:rPr>
                <a:solidFill>
                  <a:srgbClr val="000000"/>
                </a:solidFill>
              </a:rPr>
              <a:t>window</a:t>
            </a:r>
            <a:r>
              <a:rPr>
                <a:solidFill>
                  <a:srgbClr val="BBBBBB"/>
                </a:solidFill>
              </a:rPr>
              <a:t> </a:t>
            </a:r>
            <a:r>
              <a:rPr>
                <a:solidFill>
                  <a:srgbClr val="000000"/>
                </a:solidFill>
              </a:rPr>
              <a:t>closes</a:t>
            </a:r>
            <a:r>
              <a:rPr>
                <a:solidFill>
                  <a:srgbClr val="BBBBBB"/>
                </a:solidFill>
              </a:rPr>
              <a:t> </a:t>
            </a:r>
            <a:r>
              <a:rPr>
                <a:solidFill>
                  <a:srgbClr val="2C2CFF"/>
                </a:solidFill>
              </a:rPr>
              <a:t>and</a:t>
            </a:r>
            <a:r>
              <a:rPr>
                <a:solidFill>
                  <a:srgbClr val="BBBBBB"/>
                </a:solidFill>
              </a:rPr>
              <a:t> </a:t>
            </a:r>
            <a:r>
              <a:rPr>
                <a:solidFill>
                  <a:srgbClr val="000000"/>
                </a:solidFill>
              </a:rPr>
              <a:t>which</a:t>
            </a:r>
            <a:r>
              <a:rPr>
                <a:solidFill>
                  <a:srgbClr val="BBBBBB"/>
                </a:solidFill>
              </a:rPr>
              <a:t> </a:t>
            </a:r>
            <a:r>
              <a:rPr>
                <a:solidFill>
                  <a:srgbClr val="000000"/>
                </a:solidFill>
              </a:rPr>
              <a:t>button</a:t>
            </a:r>
            <a:r>
              <a:rPr>
                <a:solidFill>
                  <a:srgbClr val="BBBBBB"/>
                </a:solidFill>
              </a:rPr>
              <a:t> </a:t>
            </a:r>
            <a:r>
              <a:rPr>
                <a:solidFill>
                  <a:srgbClr val="000000"/>
                </a:solidFill>
              </a:rPr>
              <a:t>was</a:t>
            </a:r>
            <a:r>
              <a:rPr>
                <a:solidFill>
                  <a:srgbClr val="BBBBBB"/>
                </a:solidFill>
              </a:rPr>
              <a:t> </a:t>
            </a:r>
            <a:r>
              <a:rPr>
                <a:solidFill>
                  <a:srgbClr val="000000"/>
                </a:solidFill>
              </a:rPr>
              <a:t>pressed</a:t>
            </a:r>
            <a:r>
              <a:rPr>
                <a:solidFill>
                  <a:srgbClr val="000000"/>
                </a:solidFill>
              </a:rPr>
              <a:t>.</a:t>
            </a:r>
            <a:r>
              <a:rPr>
                <a:solidFill>
                  <a:srgbClr val="BBBBBB"/>
                </a:solidFill>
              </a:rPr>
              <a:t>
</a:t>
            </a:r>
            <a:r>
              <a:rPr>
                <a:solidFill>
                  <a:srgbClr val="BBBBBB"/>
                </a:solidFill>
              </a:rPr>
              <a:t>
</a:t>
            </a:r>
            <a:r>
              <a:rPr>
                <a:solidFill>
                  <a:srgbClr val="000000"/>
                </a:solidFill>
              </a:rPr>
              <a:t>&gt;</a:t>
            </a:r>
            <a:r>
              <a:rPr>
                <a:solidFill>
                  <a:srgbClr val="BBBBBB"/>
                </a:solidFill>
              </a:rPr>
              <a:t> </a:t>
            </a:r>
            <a:r>
              <a:rPr>
                <a:solidFill>
                  <a:srgbClr val="000000"/>
                </a:solidFill>
              </a:rPr>
              <a:t>Note</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moved</a:t>
            </a:r>
            <a:r>
              <a:rPr>
                <a:solidFill>
                  <a:srgbClr val="BBBBBB"/>
                </a:solidFill>
              </a:rPr>
              <a:t> </a:t>
            </a:r>
            <a:r>
              <a:rPr>
                <a:solidFill>
                  <a:srgbClr val="000000"/>
                </a:solidFill>
              </a:rPr>
              <a:t>all</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code</a:t>
            </a:r>
            <a:r>
              <a:rPr>
                <a:solidFill>
                  <a:srgbClr val="BBBBBB"/>
                </a:solidFill>
              </a:rPr>
              <a:t> </a:t>
            </a:r>
            <a:r>
              <a:rPr>
                <a:solidFill>
                  <a:srgbClr val="000000"/>
                </a:solidFill>
              </a:rPr>
              <a:t>inside</a:t>
            </a:r>
            <a:r>
              <a:rPr>
                <a:solidFill>
                  <a:srgbClr val="BBBBBB"/>
                </a:solidFill>
              </a:rPr>
              <a:t> </a:t>
            </a:r>
            <a:r>
              <a:rPr>
                <a:solidFill>
                  <a:srgbClr val="000000"/>
                </a:solidFill>
              </a:rPr>
              <a:t>the</a:t>
            </a:r>
            <a:r>
              <a:rPr>
                <a:solidFill>
                  <a:srgbClr val="BBBBBB"/>
                </a:solidFill>
              </a:rPr>
              <a:t> </a:t>
            </a:r>
            <a:r>
              <a:rPr>
                <a:solidFill>
                  <a:srgbClr val="000000"/>
                </a:solidFill>
              </a:rPr>
              <a:t>anonymous</a:t>
            </a:r>
            <a:r>
              <a:rPr>
                <a:solidFill>
                  <a:srgbClr val="BBBBBB"/>
                </a:solidFill>
              </a:rPr>
              <a:t> </a:t>
            </a:r>
            <a:r>
              <a:rPr>
                <a:solidFill>
                  <a:srgbClr val="000000"/>
                </a:solidFill>
              </a:rPr>
              <a:t>function</a:t>
            </a:r>
            <a:r>
              <a:rPr>
                <a:solidFill>
                  <a:srgbClr val="BBBBBB"/>
                </a:solidFill>
              </a:rPr>
              <a:t> </a:t>
            </a:r>
            <a:r>
              <a:rPr>
                <a:solidFill>
                  <a:srgbClr val="000000"/>
                </a:solidFill>
              </a:rPr>
              <a:t>so</a:t>
            </a:r>
            <a:r>
              <a:rPr>
                <a:solidFill>
                  <a:srgbClr val="BBBBBB"/>
                </a:solidFill>
              </a:rPr>
              <a:t> </a:t>
            </a:r>
            <a:r>
              <a:rPr>
                <a:solidFill>
                  <a:srgbClr val="000000"/>
                </a:solidFill>
              </a:rPr>
              <a:t>that</a:t>
            </a:r>
            <a:r>
              <a:rPr>
                <a:solidFill>
                  <a:srgbClr val="BBBBBB"/>
                </a:solidFill>
              </a:rPr>
              <a:t> </a:t>
            </a:r>
            <a:r>
              <a:rPr>
                <a:solidFill>
                  <a:srgbClr val="000000"/>
                </a:solidFill>
              </a:rPr>
              <a:t>it</a:t>
            </a:r>
            <a:r>
              <a:rPr>
                <a:solidFill>
                  <a:srgbClr val="BBBBBB"/>
                </a:solidFill>
              </a:rPr>
              <a:t> </a:t>
            </a:r>
            <a:r>
              <a:rPr>
                <a:solidFill>
                  <a:srgbClr val="000000"/>
                </a:solidFill>
              </a:rPr>
              <a:t>will</a:t>
            </a:r>
            <a:r>
              <a:rPr>
                <a:solidFill>
                  <a:srgbClr val="BBBBBB"/>
                </a:solidFill>
              </a:rPr>
              <a:t> </a:t>
            </a:r>
            <a:r>
              <a:rPr>
                <a:solidFill>
                  <a:srgbClr val="000000"/>
                </a:solidFill>
              </a:rPr>
              <a:t>only</a:t>
            </a:r>
            <a:r>
              <a:rPr>
                <a:solidFill>
                  <a:srgbClr val="BBBBBB"/>
                </a:solidFill>
              </a:rPr>
              <a:t> </a:t>
            </a:r>
            <a:r>
              <a:rPr>
                <a:solidFill>
                  <a:srgbClr val="000000"/>
                </a:solidFill>
              </a:rPr>
              <a:t>be</a:t>
            </a:r>
            <a:r>
              <a:rPr>
                <a:solidFill>
                  <a:srgbClr val="BBBBBB"/>
                </a:solidFill>
              </a:rPr>
              <a:t> </a:t>
            </a:r>
            <a:r>
              <a:rPr>
                <a:solidFill>
                  <a:srgbClr val="000000"/>
                </a:solidFill>
              </a:rPr>
              <a:t>called</a:t>
            </a:r>
            <a:r>
              <a:rPr>
                <a:solidFill>
                  <a:srgbClr val="BBBBBB"/>
                </a:solidFill>
              </a:rPr>
              <a:t> </a:t>
            </a:r>
            <a:r>
              <a:rPr>
                <a:solidFill>
                  <a:srgbClr val="000000"/>
                </a:solidFill>
              </a:rPr>
              <a:t>after</a:t>
            </a:r>
            <a:r>
              <a:rPr>
                <a:solidFill>
                  <a:srgbClr val="BBBBBB"/>
                </a:solidFill>
              </a:rPr>
              <a:t> </a:t>
            </a:r>
            <a:r>
              <a:rPr>
                <a:solidFill>
                  <a:srgbClr val="000000"/>
                </a:solidFill>
              </a:rPr>
              <a:t>the</a:t>
            </a:r>
            <a:r>
              <a:rPr>
                <a:solidFill>
                  <a:srgbClr val="BBBBBB"/>
                </a:solidFill>
              </a:rPr>
              <a:t> </a:t>
            </a:r>
            <a:r>
              <a:rPr>
                <a:solidFill>
                  <a:srgbClr val="000000"/>
                </a:solidFill>
              </a:rPr>
              <a:t>dialog</a:t>
            </a:r>
            <a:r>
              <a:rPr>
                <a:solidFill>
                  <a:srgbClr val="BBBBBB"/>
                </a:solidFill>
              </a:rPr>
              <a:t> </a:t>
            </a:r>
            <a:r>
              <a:rPr>
                <a:solidFill>
                  <a:srgbClr val="2C2CFF"/>
                </a:solidFill>
              </a:rPr>
              <a:t>is</a:t>
            </a:r>
            <a:r>
              <a:rPr>
                <a:solidFill>
                  <a:srgbClr val="BBBBBB"/>
                </a:solidFill>
              </a:rPr>
              <a:t> </a:t>
            </a:r>
            <a:r>
              <a:rPr>
                <a:solidFill>
                  <a:srgbClr val="000000"/>
                </a:solidFill>
              </a:rPr>
              <a:t>closed</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assets</a:t>
            </a:r>
            <a:r>
              <a:rPr>
                <a:solidFill>
                  <a:srgbClr val="000000"/>
                </a:solidFill>
              </a:rPr>
              <a:t>/</a:t>
            </a:r>
            <a:r>
              <a:rPr>
                <a:solidFill>
                  <a:srgbClr val="000000"/>
                </a:solidFill>
              </a:rPr>
              <a:t>images</a:t>
            </a:r>
            <a:r>
              <a:rPr>
                <a:solidFill>
                  <a:srgbClr val="000000"/>
                </a:solidFill>
              </a:rPr>
              <a:t>/</a:t>
            </a:r>
            <a:r>
              <a:rPr>
                <a:solidFill>
                  <a:srgbClr val="000000"/>
                </a:solidFill>
              </a:rPr>
              <a:t>webz_7</a:t>
            </a:r>
            <a:r>
              <a:rPr>
                <a:solidFill>
                  <a:srgbClr val="000000"/>
                </a:solidFill>
              </a:rPr>
              <a:t>.</a:t>
            </a:r>
            <a:r>
              <a:rPr>
                <a:solidFill>
                  <a:srgbClr val="000000"/>
                </a:solidFill>
              </a:rPr>
              <a:t>jpg</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A61717"/>
                </a:solidFill>
              </a:rPr>
              <a:t>#</a:t>
            </a:r>
            <a:r>
              <a:rPr>
                <a:solidFill>
                  <a:srgbClr val="BBBBBB"/>
                </a:solidFill>
              </a:rPr>
              <a:t> </a:t>
            </a:r>
            <a:r>
              <a:rPr>
                <a:solidFill>
                  <a:srgbClr val="000000"/>
                </a:solidFill>
              </a:rPr>
              <a:t>Dialogs</a:t>
            </a:r>
            <a:r>
              <a:rPr>
                <a:solidFill>
                  <a:srgbClr val="BBBBBB"/>
                </a:solidFill>
              </a:rPr>
              <a:t>
</a:t>
            </a:r>
            <a:r>
              <a:rPr>
                <a:solidFill>
                  <a:srgbClr val="BBBBBB"/>
                </a:solidFill>
              </a:rPr>
              <a:t>
</a:t>
            </a:r>
            <a:r>
              <a:rPr>
                <a:solidFill>
                  <a:srgbClr val="000000"/>
                </a:solidFill>
              </a:rPr>
              <a:t>Dialogs</a:t>
            </a:r>
            <a:r>
              <a:rPr>
                <a:solidFill>
                  <a:srgbClr val="BBBBBB"/>
                </a:solidFill>
              </a:rPr>
              <a:t> </a:t>
            </a:r>
            <a:r>
              <a:rPr>
                <a:solidFill>
                  <a:srgbClr val="000000"/>
                </a:solidFill>
              </a:rPr>
              <a:t>work</a:t>
            </a:r>
            <a:r>
              <a:rPr>
                <a:solidFill>
                  <a:srgbClr val="BBBBBB"/>
                </a:solidFill>
              </a:rPr>
              <a:t> </a:t>
            </a:r>
            <a:r>
              <a:rPr>
                <a:solidFill>
                  <a:srgbClr val="000000"/>
                </a:solidFill>
              </a:rPr>
              <a:t>similarly</a:t>
            </a:r>
            <a:r>
              <a:rPr>
                <a:solidFill>
                  <a:srgbClr val="000000"/>
                </a:solidFill>
              </a:rPr>
              <a:t>,</a:t>
            </a:r>
            <a:r>
              <a:rPr>
                <a:solidFill>
                  <a:srgbClr val="BBBBBB"/>
                </a:solidFill>
              </a:rPr>
              <a:t> </a:t>
            </a:r>
            <a:r>
              <a:rPr>
                <a:solidFill>
                  <a:srgbClr val="000000"/>
                </a:solidFill>
              </a:rPr>
              <a:t>except</a:t>
            </a:r>
            <a:r>
              <a:rPr>
                <a:solidFill>
                  <a:srgbClr val="BBBBBB"/>
                </a:solidFill>
              </a:rPr>
              <a:t> </a:t>
            </a:r>
            <a:r>
              <a:rPr>
                <a:solidFill>
                  <a:srgbClr val="000000"/>
                </a:solidFill>
              </a:rPr>
              <a:t>they</a:t>
            </a:r>
            <a:r>
              <a:rPr>
                <a:solidFill>
                  <a:srgbClr val="BBBBBB"/>
                </a:solidFill>
              </a:rPr>
              <a:t> </a:t>
            </a:r>
            <a:r>
              <a:rPr>
                <a:solidFill>
                  <a:srgbClr val="000000"/>
                </a:solidFill>
              </a:rPr>
              <a:t>do</a:t>
            </a:r>
            <a:r>
              <a:rPr>
                <a:solidFill>
                  <a:srgbClr val="BBBBBB"/>
                </a:solidFill>
              </a:rPr>
              <a:t> </a:t>
            </a:r>
            <a:r>
              <a:rPr>
                <a:solidFill>
                  <a:srgbClr val="2C2CFF"/>
                </a:solidFill>
              </a:rPr>
              <a:t>not</a:t>
            </a:r>
            <a:r>
              <a:rPr>
                <a:solidFill>
                  <a:srgbClr val="BBBBBB"/>
                </a:solidFill>
              </a:rPr>
              <a:t> </a:t>
            </a:r>
            <a:r>
              <a:rPr>
                <a:solidFill>
                  <a:srgbClr val="000000"/>
                </a:solidFill>
              </a:rPr>
              <a:t>have</a:t>
            </a:r>
            <a:r>
              <a:rPr>
                <a:solidFill>
                  <a:srgbClr val="BBBBBB"/>
                </a:solidFill>
              </a:rPr>
              <a:t> </a:t>
            </a:r>
            <a:r>
              <a:rPr>
                <a:solidFill>
                  <a:srgbClr val="000000"/>
                </a:solidFill>
              </a:rPr>
              <a:t>a</a:t>
            </a:r>
            <a:r>
              <a:rPr>
                <a:solidFill>
                  <a:srgbClr val="BBBBBB"/>
                </a:solidFill>
              </a:rPr>
              <a:t> </a:t>
            </a:r>
            <a:r>
              <a:rPr>
                <a:solidFill>
                  <a:srgbClr val="000000"/>
                </a:solidFill>
              </a:rPr>
              <a:t>pre</a:t>
            </a:r>
            <a:r>
              <a:rPr>
                <a:solidFill>
                  <a:srgbClr val="000000"/>
                </a:solidFill>
              </a:rPr>
              <a:t>-</a:t>
            </a:r>
            <a:r>
              <a:rPr>
                <a:solidFill>
                  <a:srgbClr val="000000"/>
                </a:solidFill>
              </a:rPr>
              <a:t>defined</a:t>
            </a:r>
            <a:r>
              <a:rPr>
                <a:solidFill>
                  <a:srgbClr val="BBBBBB"/>
                </a:solidFill>
              </a:rPr>
              <a:t> </a:t>
            </a:r>
            <a:r>
              <a:rPr>
                <a:solidFill>
                  <a:srgbClr val="000000"/>
                </a:solidFill>
              </a:rPr>
              <a:t>structure</a:t>
            </a:r>
            <a:r>
              <a:rPr>
                <a:solidFill>
                  <a:srgbClr val="000000"/>
                </a:solidFill>
              </a:rPr>
              <a:t>.</a:t>
            </a:r>
            <a:r>
              <a:rPr>
                <a:solidFill>
                  <a:srgbClr val="BBBBBB"/>
                </a:solidFill>
              </a:rPr>
              <a:t>  </a:t>
            </a:r>
            <a:r>
              <a:rPr>
                <a:solidFill>
                  <a:srgbClr val="000000"/>
                </a:solidFill>
              </a:rPr>
              <a:t>You</a:t>
            </a:r>
            <a:r>
              <a:rPr>
                <a:solidFill>
                  <a:srgbClr val="BBBBBB"/>
                </a:solidFill>
              </a:rPr>
              <a:t> </a:t>
            </a:r>
            <a:r>
              <a:rPr>
                <a:solidFill>
                  <a:srgbClr val="000000"/>
                </a:solidFill>
              </a:rPr>
              <a:t>can</a:t>
            </a:r>
            <a:r>
              <a:rPr>
                <a:solidFill>
                  <a:srgbClr val="BBBBBB"/>
                </a:solidFill>
              </a:rPr>
              <a:t> </a:t>
            </a:r>
            <a:r>
              <a:rPr>
                <a:solidFill>
                  <a:srgbClr val="000000"/>
                </a:solidFill>
              </a:rPr>
              <a:t>create</a:t>
            </a:r>
            <a:r>
              <a:rPr>
                <a:solidFill>
                  <a:srgbClr val="BBBBBB"/>
                </a:solidFill>
              </a:rPr>
              <a:t> </a:t>
            </a:r>
            <a:r>
              <a:rPr>
                <a:solidFill>
                  <a:srgbClr val="000000"/>
                </a:solidFill>
              </a:rPr>
              <a:t>them</a:t>
            </a:r>
            <a:r>
              <a:rPr>
                <a:solidFill>
                  <a:srgbClr val="BBBBBB"/>
                </a:solidFill>
              </a:rPr>
              <a:t> </a:t>
            </a:r>
            <a:r>
              <a:rPr>
                <a:solidFill>
                  <a:srgbClr val="2C2CFF"/>
                </a:solidFill>
              </a:rPr>
              <a:t>as</a:t>
            </a:r>
            <a:r>
              <a:rPr>
                <a:solidFill>
                  <a:srgbClr val="BBBBBB"/>
                </a:solidFill>
              </a:rPr>
              <a:t> </a:t>
            </a:r>
            <a:r>
              <a:rPr>
                <a:solidFill>
                  <a:srgbClr val="000000"/>
                </a:solidFill>
              </a:rPr>
              <a:t>a</a:t>
            </a:r>
            <a:r>
              <a:rPr>
                <a:solidFill>
                  <a:srgbClr val="BBBBBB"/>
                </a:solidFill>
              </a:rPr>
              <a:t> </a:t>
            </a:r>
            <a:r>
              <a:rPr>
                <a:solidFill>
                  <a:srgbClr val="000000"/>
                </a:solidFill>
              </a:rPr>
              <a:t>component</a:t>
            </a:r>
            <a:r>
              <a:rPr>
                <a:solidFill>
                  <a:srgbClr val="BBBBBB"/>
                </a:solidFill>
              </a:rPr>
              <a:t> </a:t>
            </a:r>
            <a:r>
              <a:rPr>
                <a:solidFill>
                  <a:srgbClr val="2C2CFF"/>
                </a:solidFill>
              </a:rPr>
              <a:t>where</a:t>
            </a:r>
            <a:r>
              <a:rPr>
                <a:solidFill>
                  <a:srgbClr val="BBBBBB"/>
                </a:solidFill>
              </a:rPr>
              <a:t> </a:t>
            </a:r>
            <a:r>
              <a:rPr>
                <a:solidFill>
                  <a:srgbClr val="000000"/>
                </a:solidFill>
              </a:rPr>
              <a:t>you</a:t>
            </a:r>
            <a:r>
              <a:rPr>
                <a:solidFill>
                  <a:srgbClr val="BBBBBB"/>
                </a:solidFill>
              </a:rPr>
              <a:t> </a:t>
            </a:r>
            <a:r>
              <a:rPr>
                <a:solidFill>
                  <a:srgbClr val="000000"/>
                </a:solidFill>
              </a:rPr>
              <a:t>control</a:t>
            </a:r>
            <a:r>
              <a:rPr>
                <a:solidFill>
                  <a:srgbClr val="BBBBBB"/>
                </a:solidFill>
              </a:rPr>
              <a:t> </a:t>
            </a:r>
            <a:r>
              <a:rPr>
                <a:solidFill>
                  <a:srgbClr val="000000"/>
                </a:solidFill>
              </a:rPr>
              <a:t>the</a:t>
            </a:r>
            <a:r>
              <a:rPr>
                <a:solidFill>
                  <a:srgbClr val="BBBBBB"/>
                </a:solidFill>
              </a:rPr>
              <a:t> </a:t>
            </a:r>
            <a:r>
              <a:rPr>
                <a:solidFill>
                  <a:srgbClr val="000000"/>
                </a:solidFill>
              </a:rPr>
              <a:t>layout</a:t>
            </a:r>
            <a:r>
              <a:rPr>
                <a:solidFill>
                  <a:srgbClr val="BBBBBB"/>
                </a:solidFill>
              </a:rPr>
              <a:t> </a:t>
            </a:r>
            <a:r>
              <a:rPr>
                <a:solidFill>
                  <a:srgbClr val="2C2CFF"/>
                </a:solidFill>
              </a:rPr>
              <a:t>and</a:t>
            </a:r>
            <a:r>
              <a:rPr>
                <a:solidFill>
                  <a:srgbClr val="BBBBBB"/>
                </a:solidFill>
              </a:rPr>
              <a:t> </a:t>
            </a:r>
            <a:r>
              <a:rPr>
                <a:solidFill>
                  <a:srgbClr val="000000"/>
                </a:solidFill>
              </a:rPr>
              <a:t>any</a:t>
            </a:r>
            <a:r>
              <a:rPr>
                <a:solidFill>
                  <a:srgbClr val="BBBBBB"/>
                </a:solidFill>
              </a:rPr>
              <a:t> </a:t>
            </a:r>
            <a:r>
              <a:rPr>
                <a:solidFill>
                  <a:srgbClr val="000000"/>
                </a:solidFill>
              </a:rPr>
              <a:t>Notifiers</a:t>
            </a:r>
            <a:r>
              <a:rPr>
                <a:solidFill>
                  <a:srgbClr val="BBBBBB"/>
                </a:solidFill>
              </a:rPr>
              <a:t> </a:t>
            </a:r>
            <a:r>
              <a:rPr>
                <a:solidFill>
                  <a:srgbClr val="000000"/>
                </a:solidFill>
              </a:rPr>
              <a:t>you</a:t>
            </a:r>
            <a:r>
              <a:rPr>
                <a:solidFill>
                  <a:srgbClr val="BBBBBB"/>
                </a:solidFill>
              </a:rPr>
              <a:t> </a:t>
            </a:r>
            <a:r>
              <a:rPr>
                <a:solidFill>
                  <a:srgbClr val="000000"/>
                </a:solidFill>
              </a:rPr>
              <a:t>want</a:t>
            </a:r>
            <a:r>
              <a:rPr>
                <a:solidFill>
                  <a:srgbClr val="BBBBBB"/>
                </a:solidFill>
              </a:rPr>
              <a:t> </a:t>
            </a:r>
            <a:r>
              <a:rPr>
                <a:solidFill>
                  <a:srgbClr val="000000"/>
                </a:solidFill>
              </a:rPr>
              <a:t>to</a:t>
            </a:r>
            <a:r>
              <a:rPr>
                <a:solidFill>
                  <a:srgbClr val="BBBBBB"/>
                </a:solidFill>
              </a:rPr>
              <a:t> </a:t>
            </a:r>
            <a:r>
              <a:rPr>
                <a:solidFill>
                  <a:srgbClr val="000000"/>
                </a:solidFill>
              </a:rPr>
              <a:t>implement</a:t>
            </a:r>
            <a:r>
              <a:rPr>
                <a:solidFill>
                  <a:srgbClr val="000000"/>
                </a:solidFill>
              </a:rPr>
              <a:t>.</a:t>
            </a:r>
            <a:r>
              <a:rPr>
                <a:solidFill>
                  <a:srgbClr val="BBBBBB"/>
                </a:solidFill>
              </a:rPr>
              <a:t>
</a:t>
            </a:r>
            <a:r>
              <a:rPr>
                <a:solidFill>
                  <a:srgbClr val="000000"/>
                </a:solidFill>
              </a:rPr>
              <a:t>Creating</a:t>
            </a:r>
            <a:r>
              <a:rPr>
                <a:solidFill>
                  <a:srgbClr val="BBBBBB"/>
                </a:solidFill>
              </a:rPr>
              <a:t> </a:t>
            </a:r>
            <a:r>
              <a:rPr>
                <a:solidFill>
                  <a:srgbClr val="000000"/>
                </a:solidFill>
              </a:rPr>
              <a:t>a</a:t>
            </a:r>
            <a:r>
              <a:rPr>
                <a:solidFill>
                  <a:srgbClr val="BBBBBB"/>
                </a:solidFill>
              </a:rPr>
              <a:t> </a:t>
            </a:r>
            <a:r>
              <a:rPr>
                <a:solidFill>
                  <a:srgbClr val="000000"/>
                </a:solidFill>
              </a:rPr>
              <a:t>new</a:t>
            </a:r>
            <a:r>
              <a:rPr>
                <a:solidFill>
                  <a:srgbClr val="BBBBBB"/>
                </a:solidFill>
              </a:rPr>
              <a:t> </a:t>
            </a:r>
            <a:r>
              <a:rPr>
                <a:solidFill>
                  <a:srgbClr val="000000"/>
                </a:solidFill>
              </a:rPr>
              <a:t>dialog</a:t>
            </a:r>
            <a:r>
              <a:rPr>
                <a:solidFill>
                  <a:srgbClr val="BBBBBB"/>
                </a:solidFill>
              </a:rPr>
              <a:t> </a:t>
            </a:r>
            <a:r>
              <a:rPr>
                <a:solidFill>
                  <a:srgbClr val="2C2CFF"/>
                </a:solidFill>
              </a:rPr>
              <a:t>is</a:t>
            </a:r>
            <a:r>
              <a:rPr>
                <a:solidFill>
                  <a:srgbClr val="BBBBBB"/>
                </a:solidFill>
              </a:rPr>
              <a:t> </a:t>
            </a:r>
            <a:r>
              <a:rPr>
                <a:solidFill>
                  <a:srgbClr val="2C2CFF"/>
                </a:solidFill>
              </a:rPr>
              <a:t>as</a:t>
            </a:r>
            <a:r>
              <a:rPr>
                <a:solidFill>
                  <a:srgbClr val="BBBBBB"/>
                </a:solidFill>
              </a:rPr>
              <a:t> </a:t>
            </a:r>
            <a:r>
              <a:rPr>
                <a:solidFill>
                  <a:srgbClr val="000000"/>
                </a:solidFill>
              </a:rPr>
              <a:t>simple</a:t>
            </a:r>
            <a:r>
              <a:rPr>
                <a:solidFill>
                  <a:srgbClr val="BBBBBB"/>
                </a:solidFill>
              </a:rPr>
              <a:t> </a:t>
            </a:r>
            <a:r>
              <a:rPr>
                <a:solidFill>
                  <a:srgbClr val="2C2CFF"/>
                </a:solidFill>
              </a:rPr>
              <a:t>as</a:t>
            </a:r>
            <a:r>
              <a:rPr>
                <a:solidFill>
                  <a:srgbClr val="000000"/>
                </a:solidFill>
              </a:rPr>
              <a:t>:</a:t>
            </a:r>
            <a:r>
              <a:rPr>
                <a:solidFill>
                  <a:srgbClr val="BBBBBB"/>
                </a:solidFill>
              </a:rPr>
              <a:t> </a:t>
            </a:r>
            <a:r>
              <a:rPr>
                <a:solidFill>
                  <a:srgbClr val="A61717"/>
                </a:solidFill>
              </a:rPr>
              <a:t>`</a:t>
            </a:r>
            <a:r>
              <a:rPr>
                <a:solidFill>
                  <a:srgbClr val="A61717"/>
                </a:solidFill>
              </a:rPr>
              <a:t>`</a:t>
            </a:r>
            <a:r>
              <a:rPr>
                <a:solidFill>
                  <a:srgbClr val="A61717"/>
                </a:solidFill>
              </a:rPr>
              <a:t>`</a:t>
            </a:r>
            <a:r>
              <a:rPr>
                <a:solidFill>
                  <a:srgbClr val="000000"/>
                </a:solidFill>
              </a:rPr>
              <a:t>webz</a:t>
            </a:r>
            <a:r>
              <a:rPr>
                <a:solidFill>
                  <a:srgbClr val="BBBBBB"/>
                </a:solidFill>
              </a:rPr>
              <a:t> </a:t>
            </a:r>
            <a:r>
              <a:rPr>
                <a:solidFill>
                  <a:srgbClr val="000000"/>
                </a:solidFill>
              </a:rPr>
              <a:t>dialog</a:t>
            </a:r>
            <a:r>
              <a:rPr>
                <a:solidFill>
                  <a:srgbClr val="BBBBBB"/>
                </a:solidFill>
              </a:rPr>
              <a:t> </a:t>
            </a:r>
            <a:r>
              <a:rPr>
                <a:solidFill>
                  <a:srgbClr val="000000"/>
                </a:solidFill>
              </a:rPr>
              <a:t>myDialog</a:t>
            </a:r>
            <a:r>
              <a:rPr>
                <a:solidFill>
                  <a:srgbClr val="A61717"/>
                </a:solidFill>
              </a:rPr>
              <a:t>`</a:t>
            </a:r>
            <a:r>
              <a:rPr>
                <a:solidFill>
                  <a:srgbClr val="A61717"/>
                </a:solidFill>
              </a:rPr>
              <a:t>`</a:t>
            </a:r>
            <a:r>
              <a:rPr>
                <a:solidFill>
                  <a:srgbClr val="A61717"/>
                </a:solidFill>
              </a:rPr>
              <a:t>`</a:t>
            </a:r>
            <a:r>
              <a:rPr>
                <a:solidFill>
                  <a:srgbClr val="BBBBBB"/>
                </a:solidFill>
              </a:rPr>
              <a:t>
</a:t>
            </a:r>
            <a:r>
              <a:rPr>
                <a:solidFill>
                  <a:srgbClr val="BBBBBB"/>
                </a:solidFill>
              </a:rPr>
              <a:t>
</a:t>
            </a:r>
            <a:r>
              <a:rPr>
                <a:solidFill>
                  <a:srgbClr val="000000"/>
                </a:solidFill>
              </a:rPr>
              <a:t>Like</a:t>
            </a:r>
            <a:r>
              <a:rPr>
                <a:solidFill>
                  <a:srgbClr val="BBBBBB"/>
                </a:solidFill>
              </a:rPr>
              <a:t> </a:t>
            </a:r>
            <a:r>
              <a:rPr>
                <a:solidFill>
                  <a:srgbClr val="000000"/>
                </a:solidFill>
              </a:rPr>
              <a:t>webz</a:t>
            </a:r>
            <a:r>
              <a:rPr>
                <a:solidFill>
                  <a:srgbClr val="BBBBBB"/>
                </a:solidFill>
              </a:rPr>
              <a:t> </a:t>
            </a:r>
            <a:r>
              <a:rPr>
                <a:solidFill>
                  <a:srgbClr val="000000"/>
                </a:solidFill>
              </a:rPr>
              <a:t>component</a:t>
            </a:r>
            <a:r>
              <a:rPr>
                <a:solidFill>
                  <a:srgbClr val="000000"/>
                </a:solidFill>
              </a:rPr>
              <a:t>,</a:t>
            </a:r>
            <a:r>
              <a:rPr>
                <a:solidFill>
                  <a:srgbClr val="BBBBBB"/>
                </a:solidFill>
              </a:rPr>
              <a:t> </a:t>
            </a:r>
            <a:r>
              <a:rPr>
                <a:solidFill>
                  <a:srgbClr val="000000"/>
                </a:solidFill>
              </a:rPr>
              <a:t>this</a:t>
            </a:r>
            <a:r>
              <a:rPr>
                <a:solidFill>
                  <a:srgbClr val="BBBBBB"/>
                </a:solidFill>
              </a:rPr>
              <a:t> </a:t>
            </a:r>
            <a:r>
              <a:rPr>
                <a:solidFill>
                  <a:srgbClr val="000000"/>
                </a:solidFill>
              </a:rPr>
              <a:t>creates</a:t>
            </a:r>
            <a:r>
              <a:rPr>
                <a:solidFill>
                  <a:srgbClr val="BBBBBB"/>
                </a:solidFill>
              </a:rPr>
              <a:t> </a:t>
            </a:r>
            <a:r>
              <a:rPr>
                <a:solidFill>
                  <a:srgbClr val="000000"/>
                </a:solidFill>
              </a:rPr>
              <a:t>a</a:t>
            </a:r>
            <a:r>
              <a:rPr>
                <a:solidFill>
                  <a:srgbClr val="BBBBBB"/>
                </a:solidFill>
              </a:rPr>
              <a:t> </a:t>
            </a:r>
            <a:r>
              <a:rPr>
                <a:solidFill>
                  <a:srgbClr val="000000"/>
                </a:solidFill>
              </a:rPr>
              <a:t>new</a:t>
            </a:r>
            <a:r>
              <a:rPr>
                <a:solidFill>
                  <a:srgbClr val="BBBBBB"/>
                </a:solidFill>
              </a:rPr>
              <a:t> </a:t>
            </a:r>
            <a:r>
              <a:rPr>
                <a:solidFill>
                  <a:srgbClr val="000000"/>
                </a:solidFill>
              </a:rPr>
              <a:t>component</a:t>
            </a:r>
            <a:r>
              <a:rPr>
                <a:solidFill>
                  <a:srgbClr val="000000"/>
                </a:solidFill>
              </a:rPr>
              <a:t>,</a:t>
            </a:r>
            <a:r>
              <a:rPr>
                <a:solidFill>
                  <a:srgbClr val="BBBBBB"/>
                </a:solidFill>
              </a:rPr>
              <a:t> </a:t>
            </a:r>
            <a:r>
              <a:rPr>
                <a:solidFill>
                  <a:srgbClr val="000000"/>
                </a:solidFill>
              </a:rPr>
              <a:t>but</a:t>
            </a:r>
            <a:r>
              <a:rPr>
                <a:solidFill>
                  <a:srgbClr val="BBBBBB"/>
                </a:solidFill>
              </a:rPr>
              <a:t> </a:t>
            </a:r>
            <a:r>
              <a:rPr>
                <a:solidFill>
                  <a:srgbClr val="000000"/>
                </a:solidFill>
              </a:rPr>
              <a:t>it</a:t>
            </a:r>
            <a:r>
              <a:rPr>
                <a:solidFill>
                  <a:srgbClr val="BBBBBB"/>
                </a:solidFill>
              </a:rPr>
              <a:t> </a:t>
            </a:r>
            <a:r>
              <a:rPr>
                <a:solidFill>
                  <a:srgbClr val="000000"/>
                </a:solidFill>
              </a:rPr>
              <a:t>will</a:t>
            </a:r>
            <a:r>
              <a:rPr>
                <a:solidFill>
                  <a:srgbClr val="BBBBBB"/>
                </a:solidFill>
              </a:rPr>
              <a:t> </a:t>
            </a:r>
            <a:r>
              <a:rPr>
                <a:solidFill>
                  <a:srgbClr val="000000"/>
                </a:solidFill>
              </a:rPr>
              <a:t>behave</a:t>
            </a:r>
            <a:r>
              <a:rPr>
                <a:solidFill>
                  <a:srgbClr val="BBBBBB"/>
                </a:solidFill>
              </a:rPr>
              <a:t> </a:t>
            </a:r>
            <a:r>
              <a:rPr>
                <a:solidFill>
                  <a:srgbClr val="2C2CFF"/>
                </a:solidFill>
              </a:rPr>
              <a:t>and</a:t>
            </a:r>
            <a:r>
              <a:rPr>
                <a:solidFill>
                  <a:srgbClr val="BBBBBB"/>
                </a:solidFill>
              </a:rPr>
              <a:t> </a:t>
            </a:r>
            <a:r>
              <a:rPr>
                <a:solidFill>
                  <a:srgbClr val="000000"/>
                </a:solidFill>
              </a:rPr>
              <a:t>look</a:t>
            </a:r>
            <a:r>
              <a:rPr>
                <a:solidFill>
                  <a:srgbClr val="BBBBBB"/>
                </a:solidFill>
              </a:rPr>
              <a:t> </a:t>
            </a:r>
            <a:r>
              <a:rPr>
                <a:solidFill>
                  <a:srgbClr val="2C2CFF"/>
                </a:solidFill>
              </a:rPr>
              <a:t>like</a:t>
            </a:r>
            <a:r>
              <a:rPr>
                <a:solidFill>
                  <a:srgbClr val="BBBBBB"/>
                </a:solidFill>
              </a:rPr>
              <a:t> </a:t>
            </a:r>
            <a:r>
              <a:rPr>
                <a:solidFill>
                  <a:srgbClr val="000000"/>
                </a:solidFill>
              </a:rPr>
              <a:t>a</a:t>
            </a:r>
            <a:r>
              <a:rPr>
                <a:solidFill>
                  <a:srgbClr val="BBBBBB"/>
                </a:solidFill>
              </a:rPr>
              <a:t> </a:t>
            </a:r>
            <a:r>
              <a:rPr>
                <a:solidFill>
                  <a:srgbClr val="000000"/>
                </a:solidFill>
              </a:rPr>
              <a:t>popup</a:t>
            </a:r>
            <a:r>
              <a:rPr>
                <a:solidFill>
                  <a:srgbClr val="BBBBBB"/>
                </a:solidFill>
              </a:rPr>
              <a:t> </a:t>
            </a:r>
            <a:r>
              <a:rPr>
                <a:solidFill>
                  <a:srgbClr val="000000"/>
                </a:solidFill>
              </a:rPr>
              <a:t>window</a:t>
            </a:r>
            <a:r>
              <a:rPr>
                <a:solidFill>
                  <a:srgbClr val="000000"/>
                </a:solidFill>
              </a:rPr>
              <a:t>,</a:t>
            </a:r>
            <a:r>
              <a:rPr>
                <a:solidFill>
                  <a:srgbClr val="BBBBBB"/>
                </a:solidFill>
              </a:rPr>
              <a:t> </a:t>
            </a:r>
            <a:r>
              <a:rPr>
                <a:solidFill>
                  <a:srgbClr val="000000"/>
                </a:solidFill>
              </a:rPr>
              <a:t>only</a:t>
            </a:r>
            <a:r>
              <a:rPr>
                <a:solidFill>
                  <a:srgbClr val="BBBBBB"/>
                </a:solidFill>
              </a:rPr>
              <a:t> </a:t>
            </a:r>
            <a:r>
              <a:rPr>
                <a:solidFill>
                  <a:srgbClr val="000000"/>
                </a:solidFill>
              </a:rPr>
              <a:t>its</a:t>
            </a:r>
            <a:r>
              <a:rPr>
                <a:solidFill>
                  <a:srgbClr val="BBBBBB"/>
                </a:solidFill>
              </a:rPr>
              <a:t> </a:t>
            </a:r>
            <a:r>
              <a:rPr>
                <a:solidFill>
                  <a:srgbClr val="000000"/>
                </a:solidFill>
              </a:rPr>
              <a:t>content</a:t>
            </a:r>
            <a:r>
              <a:rPr>
                <a:solidFill>
                  <a:srgbClr val="BBBBBB"/>
                </a:solidFill>
              </a:rPr>
              <a:t> </a:t>
            </a:r>
            <a:r>
              <a:rPr>
                <a:solidFill>
                  <a:srgbClr val="000000"/>
                </a:solidFill>
              </a:rPr>
              <a:t>will</a:t>
            </a:r>
            <a:r>
              <a:rPr>
                <a:solidFill>
                  <a:srgbClr val="BBBBBB"/>
                </a:solidFill>
              </a:rPr>
              <a:t> </a:t>
            </a:r>
            <a:r>
              <a:rPr>
                <a:solidFill>
                  <a:srgbClr val="000000"/>
                </a:solidFill>
              </a:rPr>
              <a:t>be</a:t>
            </a:r>
            <a:r>
              <a:rPr>
                <a:solidFill>
                  <a:srgbClr val="BBBBBB"/>
                </a:solidFill>
              </a:rPr>
              <a:t> </a:t>
            </a:r>
            <a:r>
              <a:rPr>
                <a:solidFill>
                  <a:srgbClr val="000000"/>
                </a:solidFill>
              </a:rPr>
              <a:t>your</a:t>
            </a:r>
            <a:r>
              <a:rPr>
                <a:solidFill>
                  <a:srgbClr val="BBBBBB"/>
                </a:solidFill>
              </a:rPr>
              <a:t> </a:t>
            </a:r>
            <a:r>
              <a:rPr>
                <a:solidFill>
                  <a:srgbClr val="000000"/>
                </a:solidFill>
              </a:rPr>
              <a:t>new</a:t>
            </a:r>
            <a:r>
              <a:rPr>
                <a:solidFill>
                  <a:srgbClr val="BBBBBB"/>
                </a:solidFill>
              </a:rPr>
              <a:t> </a:t>
            </a:r>
            <a:r>
              <a:rPr>
                <a:solidFill>
                  <a:srgbClr val="000000"/>
                </a:solidFill>
              </a:rPr>
              <a:t>component</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2C2CFF"/>
                </a:solidFill>
              </a:rPr>
              <a:t>default</a:t>
            </a:r>
            <a:r>
              <a:rPr>
                <a:solidFill>
                  <a:srgbClr val="BBBBBB"/>
                </a:solidFill>
              </a:rPr>
              <a:t> </a:t>
            </a:r>
            <a:r>
              <a:rPr>
                <a:solidFill>
                  <a:srgbClr val="000000"/>
                </a:solidFill>
              </a:rPr>
              <a:t>implementation</a:t>
            </a:r>
            <a:r>
              <a:rPr>
                <a:solidFill>
                  <a:srgbClr val="BBBBBB"/>
                </a:solidFill>
              </a:rPr>
              <a:t> </a:t>
            </a:r>
            <a:r>
              <a:rPr>
                <a:solidFill>
                  <a:srgbClr val="2C2CFF"/>
                </a:solidFill>
              </a:rPr>
              <a:t>is</a:t>
            </a:r>
            <a:r>
              <a:rPr>
                <a:solidFill>
                  <a:srgbClr val="BBBBBB"/>
                </a:solidFill>
              </a:rPr>
              <a:t> </a:t>
            </a:r>
            <a:r>
              <a:rPr>
                <a:solidFill>
                  <a:srgbClr val="000000"/>
                </a:solidFill>
              </a:rPr>
              <a:t>a</a:t>
            </a:r>
            <a:r>
              <a:rPr>
                <a:solidFill>
                  <a:srgbClr val="BBBBBB"/>
                </a:solidFill>
              </a:rPr>
              <a:t> </a:t>
            </a:r>
            <a:r>
              <a:rPr>
                <a:solidFill>
                  <a:srgbClr val="000000"/>
                </a:solidFill>
              </a:rPr>
              <a:t>simple</a:t>
            </a:r>
            <a:r>
              <a:rPr>
                <a:solidFill>
                  <a:srgbClr val="BBBBBB"/>
                </a:solidFill>
              </a:rPr>
              <a:t> </a:t>
            </a:r>
            <a:r>
              <a:rPr>
                <a:solidFill>
                  <a:srgbClr val="000000"/>
                </a:solidFill>
              </a:rPr>
              <a:t>popup</a:t>
            </a:r>
            <a:r>
              <a:rPr>
                <a:solidFill>
                  <a:srgbClr val="BBBBBB"/>
                </a:solidFill>
              </a:rPr>
              <a:t> </a:t>
            </a:r>
            <a:r>
              <a:rPr>
                <a:solidFill>
                  <a:srgbClr val="000000"/>
                </a:solidFill>
              </a:rPr>
              <a:t>with</a:t>
            </a:r>
            <a:r>
              <a:rPr>
                <a:solidFill>
                  <a:srgbClr val="BBBBBB"/>
                </a:solidFill>
              </a:rPr>
              <a:t> </a:t>
            </a:r>
            <a:r>
              <a:rPr>
                <a:solidFill>
                  <a:srgbClr val="000000"/>
                </a:solidFill>
              </a:rPr>
              <a:t>an</a:t>
            </a:r>
            <a:r>
              <a:rPr>
                <a:solidFill>
                  <a:srgbClr val="BBBBBB"/>
                </a:solidFill>
              </a:rPr>
              <a:t> </a:t>
            </a:r>
            <a:r>
              <a:rPr>
                <a:solidFill>
                  <a:srgbClr val="000000"/>
                </a:solidFill>
              </a:rPr>
              <a:t>ok</a:t>
            </a:r>
            <a:r>
              <a:rPr>
                <a:solidFill>
                  <a:srgbClr val="BBBBBB"/>
                </a:solidFill>
              </a:rPr>
              <a:t> </a:t>
            </a:r>
            <a:r>
              <a:rPr>
                <a:solidFill>
                  <a:srgbClr val="000000"/>
                </a:solidFill>
              </a:rPr>
              <a:t>button</a:t>
            </a:r>
            <a:r>
              <a:rPr>
                <a:solidFill>
                  <a:srgbClr val="BBBBBB"/>
                </a:solidFill>
              </a:rPr>
              <a:t> </a:t>
            </a:r>
            <a:r>
              <a:rPr>
                <a:solidFill>
                  <a:srgbClr val="000000"/>
                </a:solidFill>
              </a:rPr>
              <a:t>that</a:t>
            </a:r>
            <a:r>
              <a:rPr>
                <a:solidFill>
                  <a:srgbClr val="BBBBBB"/>
                </a:solidFill>
              </a:rPr>
              <a:t> </a:t>
            </a:r>
            <a:r>
              <a:rPr>
                <a:solidFill>
                  <a:srgbClr val="000000"/>
                </a:solidFill>
              </a:rPr>
              <a:t>closes</a:t>
            </a:r>
            <a:r>
              <a:rPr>
                <a:solidFill>
                  <a:srgbClr val="BBBBBB"/>
                </a:solidFill>
              </a:rPr>
              <a:t> </a:t>
            </a:r>
            <a:r>
              <a:rPr>
                <a:solidFill>
                  <a:srgbClr val="000000"/>
                </a:solidFill>
              </a:rPr>
              <a:t>when</a:t>
            </a:r>
            <a:r>
              <a:rPr>
                <a:solidFill>
                  <a:srgbClr val="BBBBBB"/>
                </a:solidFill>
              </a:rPr>
              <a:t> </a:t>
            </a:r>
            <a:r>
              <a:rPr>
                <a:solidFill>
                  <a:srgbClr val="000000"/>
                </a:solidFill>
              </a:rPr>
              <a:t>the</a:t>
            </a:r>
            <a:r>
              <a:rPr>
                <a:solidFill>
                  <a:srgbClr val="BBBBBB"/>
                </a:solidFill>
              </a:rPr>
              <a:t> </a:t>
            </a:r>
            <a:r>
              <a:rPr>
                <a:solidFill>
                  <a:srgbClr val="000000"/>
                </a:solidFill>
              </a:rPr>
              <a:t>user</a:t>
            </a:r>
            <a:r>
              <a:rPr>
                <a:solidFill>
                  <a:srgbClr val="BBBBBB"/>
                </a:solidFill>
              </a:rPr>
              <a:t> </a:t>
            </a:r>
            <a:r>
              <a:rPr>
                <a:solidFill>
                  <a:srgbClr val="000000"/>
                </a:solidFill>
              </a:rPr>
              <a:t>clicks</a:t>
            </a:r>
            <a:r>
              <a:rPr>
                <a:solidFill>
                  <a:srgbClr val="BBBBBB"/>
                </a:solidFill>
              </a:rPr>
              <a:t> </a:t>
            </a:r>
            <a:r>
              <a:rPr>
                <a:solidFill>
                  <a:srgbClr val="000000"/>
                </a:solidFill>
              </a:rPr>
              <a:t>it</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close</a:t>
            </a:r>
            <a:r>
              <a:rPr>
                <a:solidFill>
                  <a:srgbClr val="BBBBBB"/>
                </a:solidFill>
              </a:rPr>
              <a:t> </a:t>
            </a:r>
            <a:r>
              <a:rPr>
                <a:solidFill>
                  <a:srgbClr val="000000"/>
                </a:solidFill>
              </a:rPr>
              <a:t>a</a:t>
            </a:r>
            <a:r>
              <a:rPr>
                <a:solidFill>
                  <a:srgbClr val="BBBBBB"/>
                </a:solidFill>
              </a:rPr>
              <a:t> </a:t>
            </a:r>
            <a:r>
              <a:rPr>
                <a:solidFill>
                  <a:srgbClr val="000000"/>
                </a:solidFill>
              </a:rPr>
              <a:t>window</a:t>
            </a:r>
            <a:r>
              <a:rPr>
                <a:solidFill>
                  <a:srgbClr val="BBBBBB"/>
                </a:solidFill>
              </a:rPr>
              <a:t> </a:t>
            </a:r>
            <a:r>
              <a:rPr>
                <a:solidFill>
                  <a:srgbClr val="000000"/>
                </a:solidFill>
              </a:rPr>
              <a:t>by</a:t>
            </a:r>
            <a:r>
              <a:rPr>
                <a:solidFill>
                  <a:srgbClr val="BBBBBB"/>
                </a:solidFill>
              </a:rPr>
              <a:t> </a:t>
            </a:r>
            <a:r>
              <a:rPr>
                <a:solidFill>
                  <a:srgbClr val="000000"/>
                </a:solidFill>
              </a:rPr>
              <a:t>calling</a:t>
            </a:r>
            <a:r>
              <a:rPr>
                <a:solidFill>
                  <a:srgbClr val="BBBBBB"/>
                </a:solidFill>
              </a:rPr>
              <a:t> </a:t>
            </a:r>
            <a:r>
              <a:rPr>
                <a:solidFill>
                  <a:srgbClr val="000000"/>
                </a:solidFill>
              </a:rPr>
              <a:t>the</a:t>
            </a:r>
            <a:r>
              <a:rPr>
                <a:solidFill>
                  <a:srgbClr val="BBBBBB"/>
                </a:solidFill>
              </a:rPr>
              <a:t> </a:t>
            </a:r>
            <a:r>
              <a:rPr>
                <a:solidFill>
                  <a:srgbClr val="000000"/>
                </a:solidFill>
              </a:rPr>
              <a:t>member</a:t>
            </a:r>
            <a:r>
              <a:rPr>
                <a:solidFill>
                  <a:srgbClr val="BBBBBB"/>
                </a:solidFill>
              </a:rPr>
              <a:t> </a:t>
            </a:r>
            <a:r>
              <a:rPr>
                <a:solidFill>
                  <a:srgbClr val="000000"/>
                </a:solidFill>
              </a:rPr>
              <a:t>method</a:t>
            </a:r>
            <a:r>
              <a:rPr>
                <a:solidFill>
                  <a:srgbClr val="BBBBBB"/>
                </a:solidFill>
              </a:rPr>
              <a:t> </a:t>
            </a:r>
            <a:r>
              <a:rPr>
                <a:solidFill>
                  <a:srgbClr val="000000"/>
                </a:solidFill>
              </a:rPr>
              <a:t>this</a:t>
            </a:r>
            <a:r>
              <a:rPr>
                <a:solidFill>
                  <a:srgbClr val="000000"/>
                </a:solidFill>
              </a:rPr>
              <a:t>.</a:t>
            </a:r>
            <a:r>
              <a:rPr>
                <a:solidFill>
                  <a:srgbClr val="000000"/>
                </a:solidFill>
              </a:rPr>
              <a:t>show</a:t>
            </a:r>
            <a:r>
              <a:rPr>
                <a:solidFill>
                  <a:srgbClr val="000000"/>
                </a:solidFill>
              </a:rPr>
              <a:t>(</a:t>
            </a:r>
            <a:r>
              <a:rPr>
                <a:solidFill>
                  <a:srgbClr val="2C2CFF"/>
                </a:solidFill>
              </a:rPr>
              <a:t>true</a:t>
            </a:r>
            <a:r>
              <a:rPr>
                <a:solidFill>
                  <a:srgbClr val="000000"/>
                </a:solidFill>
              </a:rPr>
              <a:t>/</a:t>
            </a:r>
            <a:r>
              <a:rPr>
                <a:solidFill>
                  <a:srgbClr val="2C2CFF"/>
                </a:solidFill>
              </a:rPr>
              <a:t>false</a:t>
            </a:r>
            <a:r>
              <a:rPr>
                <a:solidFill>
                  <a:srgbClr val="000000"/>
                </a:solidFill>
              </a:rPr>
              <a:t>)</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add</a:t>
            </a:r>
            <a:r>
              <a:rPr>
                <a:solidFill>
                  <a:srgbClr val="BBBBBB"/>
                </a:solidFill>
              </a:rPr>
              <a:t> </a:t>
            </a:r>
            <a:r>
              <a:rPr>
                <a:solidFill>
                  <a:srgbClr val="000000"/>
                </a:solidFill>
              </a:rPr>
              <a:t>it</a:t>
            </a:r>
            <a:r>
              <a:rPr>
                <a:solidFill>
                  <a:srgbClr val="BBBBBB"/>
                </a:solidFill>
              </a:rPr>
              <a:t> </a:t>
            </a:r>
            <a:r>
              <a:rPr>
                <a:solidFill>
                  <a:srgbClr val="000000"/>
                </a:solidFill>
              </a:rPr>
              <a:t>just</a:t>
            </a:r>
            <a:r>
              <a:rPr>
                <a:solidFill>
                  <a:srgbClr val="BBBBBB"/>
                </a:solidFill>
              </a:rPr>
              <a:t> </a:t>
            </a:r>
            <a:r>
              <a:rPr>
                <a:solidFill>
                  <a:srgbClr val="2C2CFF"/>
                </a:solidFill>
              </a:rPr>
              <a:t>like</a:t>
            </a:r>
            <a:r>
              <a:rPr>
                <a:solidFill>
                  <a:srgbClr val="BBBBBB"/>
                </a:solidFill>
              </a:rPr>
              <a:t> </a:t>
            </a:r>
            <a:r>
              <a:rPr>
                <a:solidFill>
                  <a:srgbClr val="000000"/>
                </a:solidFill>
              </a:rPr>
              <a:t>any</a:t>
            </a:r>
            <a:r>
              <a:rPr>
                <a:solidFill>
                  <a:srgbClr val="BBBBBB"/>
                </a:solidFill>
              </a:rPr>
              <a:t> </a:t>
            </a:r>
            <a:r>
              <a:rPr>
                <a:solidFill>
                  <a:srgbClr val="000000"/>
                </a:solidFill>
              </a:rPr>
              <a:t>other</a:t>
            </a:r>
            <a:r>
              <a:rPr>
                <a:solidFill>
                  <a:srgbClr val="BBBBBB"/>
                </a:solidFill>
              </a:rPr>
              <a:t> </a:t>
            </a:r>
            <a:r>
              <a:rPr>
                <a:solidFill>
                  <a:srgbClr val="000000"/>
                </a:solidFill>
              </a:rPr>
              <a:t>component</a:t>
            </a:r>
            <a:r>
              <a:rPr>
                <a:solidFill>
                  <a:srgbClr val="BBBBBB"/>
                </a:solidFill>
              </a:rPr>
              <a:t> </a:t>
            </a:r>
            <a:r>
              <a:rPr>
                <a:solidFill>
                  <a:srgbClr val="000000"/>
                </a:solidFill>
              </a:rPr>
              <a:t>using</a:t>
            </a:r>
            <a:r>
              <a:rPr>
                <a:solidFill>
                  <a:srgbClr val="BBBBBB"/>
                </a:solidFill>
              </a:rPr>
              <a:t> </a:t>
            </a:r>
            <a:r>
              <a:rPr>
                <a:solidFill>
                  <a:srgbClr val="000000"/>
                </a:solidFill>
              </a:rPr>
              <a:t>addComponent</a:t>
            </a:r>
            <a:r>
              <a:rPr>
                <a:solidFill>
                  <a:srgbClr val="000000"/>
                </a:solidFill>
              </a:rPr>
              <a:t>,</a:t>
            </a:r>
            <a:r>
              <a:rPr>
                <a:solidFill>
                  <a:srgbClr val="BBBBBB"/>
                </a:solidFill>
              </a:rPr>
              <a:t> </a:t>
            </a:r>
            <a:r>
              <a:rPr>
                <a:solidFill>
                  <a:srgbClr val="2C2CFF"/>
                </a:solidFill>
              </a:rPr>
              <a:t>then</a:t>
            </a:r>
            <a:r>
              <a:rPr>
                <a:solidFill>
                  <a:srgbClr val="BBBBBB"/>
                </a:solidFill>
              </a:rPr>
              <a:t> </a:t>
            </a:r>
            <a:r>
              <a:rPr>
                <a:solidFill>
                  <a:srgbClr val="000000"/>
                </a:solidFill>
              </a:rPr>
              <a:t>display</a:t>
            </a:r>
            <a:r>
              <a:rPr>
                <a:solidFill>
                  <a:srgbClr val="BBBBBB"/>
                </a:solidFill>
              </a:rPr>
              <a:t> </a:t>
            </a:r>
            <a:r>
              <a:rPr>
                <a:solidFill>
                  <a:srgbClr val="000000"/>
                </a:solidFill>
              </a:rPr>
              <a:t>it</a:t>
            </a:r>
            <a:r>
              <a:rPr>
                <a:solidFill>
                  <a:srgbClr val="BBBBBB"/>
                </a:solidFill>
              </a:rPr>
              <a:t> </a:t>
            </a:r>
            <a:r>
              <a:rPr>
                <a:solidFill>
                  <a:srgbClr val="000000"/>
                </a:solidFill>
              </a:rPr>
              <a:t>by</a:t>
            </a:r>
            <a:r>
              <a:rPr>
                <a:solidFill>
                  <a:srgbClr val="BBBBBB"/>
                </a:solidFill>
              </a:rPr>
              <a:t> </a:t>
            </a:r>
            <a:r>
              <a:rPr>
                <a:solidFill>
                  <a:srgbClr val="000000"/>
                </a:solidFill>
              </a:rPr>
              <a:t>calling</a:t>
            </a:r>
            <a:r>
              <a:rPr>
                <a:solidFill>
                  <a:srgbClr val="BBBBBB"/>
                </a:solidFill>
              </a:rPr>
              <a:t> </a:t>
            </a:r>
            <a:r>
              <a:rPr>
                <a:solidFill>
                  <a:srgbClr val="000000"/>
                </a:solidFill>
              </a:rPr>
              <a:t>show</a:t>
            </a:r>
            <a:r>
              <a:rPr>
                <a:solidFill>
                  <a:srgbClr val="000000"/>
                </a:solidFill>
              </a:rPr>
              <a:t>(</a:t>
            </a:r>
            <a:r>
              <a:rPr>
                <a:solidFill>
                  <a:srgbClr val="2C2CFF"/>
                </a:solidFill>
              </a:rPr>
              <a:t>true</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dialog: MyDialog = new MyDialog();</a:t>
            </a:r>
            <a:r>
              <a:rPr b="0" i="0" u="none" sz="1600">
                <a:solidFill>
                  <a:schemeClr val="dk1"/>
                </a:solidFill>
              </a:rPr>
              <a:t> </a:t>
            </a:r>
            <a:r>
              <a:rPr b="0" i="0" u="none" sz="1600">
                <a:solidFill>
                  <a:schemeClr val="dk1"/>
                </a:solidFill>
              </a:rPr>
              <a:t>constructor() {</a:t>
            </a:r>
            <a:r>
              <a:rPr b="0" i="0" u="none" sz="1600">
                <a:solidFill>
                  <a:schemeClr val="dk1"/>
                </a:solidFill>
              </a:rPr>
              <a:t> </a:t>
            </a:r>
            <a:r>
              <a:rPr b="0" i="0" u="none" sz="1600">
                <a:solidFill>
                  <a:schemeClr val="dk1"/>
                </a:solidFill>
              </a:rPr>
              <a:t>super(html, css);</a:t>
            </a:r>
            <a:r>
              <a:rPr b="0" i="0" u="none" sz="1600">
                <a:solidFill>
                  <a:schemeClr val="dk1"/>
                </a:solidFill>
              </a:rPr>
              <a:t> </a:t>
            </a:r>
            <a:r>
              <a:rPr b="0" i="0" u="none" sz="1600">
                <a:solidFill>
                  <a:schemeClr val="dk1"/>
                </a:solidFill>
              </a:rPr>
              <a:t>this.addComponent(this.dialog);</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showDialog(){</a:t>
            </a:r>
            <a:r>
              <a:rPr b="0" i="0" u="none" sz="1600">
                <a:solidFill>
                  <a:schemeClr val="dk1"/>
                </a:solidFill>
              </a:rPr>
              <a:t> </a:t>
            </a:r>
            <a:r>
              <a:rPr b="0" i="0" u="none" sz="1600">
                <a:solidFill>
                  <a:schemeClr val="dk1"/>
                </a:solidFill>
              </a:rPr>
              <a:t>this.dialog.show(true);</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hideDialog(){</a:t>
            </a:r>
            <a:r>
              <a:rPr b="0" i="0" u="none" sz="1600">
                <a:solidFill>
                  <a:schemeClr val="dk1"/>
                </a:solidFill>
              </a:rPr>
              <a:t> </a:t>
            </a:r>
            <a:r>
              <a:rPr b="0" i="0" u="none" sz="1600">
                <a:solidFill>
                  <a:schemeClr val="dk1"/>
                </a:solidFill>
              </a:rPr>
              <a:t>this.dialog.show(false);</a:t>
            </a:r>
            <a:r>
              <a:rPr b="0" i="0" u="none" sz="1600">
                <a:solidFill>
                  <a:schemeClr val="dk1"/>
                </a:solidFill>
              </a:rPr>
              <a:t> </a:t>
            </a:r>
            <a:r>
              <a:rPr b="0" i="0" u="none" sz="1600">
                <a:solidFill>
                  <a:schemeClr val="dk1"/>
                </a:solidFill>
              </a:rPr>
              <a:t>}</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First</a:t>
            </a:r>
            <a:r>
              <a:rPr>
                <a:solidFill>
                  <a:srgbClr val="BBBBBB"/>
                </a:solidFill>
              </a:rPr>
              <a:t> </a:t>
            </a:r>
            <a:r>
              <a:rPr>
                <a:solidFill>
                  <a:srgbClr val="000000"/>
                </a:solidFill>
              </a:rPr>
              <a:t>we</a:t>
            </a:r>
            <a:r>
              <a:rPr>
                <a:solidFill>
                  <a:srgbClr val="BBBBBB"/>
                </a:solidFill>
              </a:rPr>
              <a:t> </a:t>
            </a:r>
            <a:r>
              <a:rPr>
                <a:solidFill>
                  <a:srgbClr val="000000"/>
                </a:solidFill>
              </a:rPr>
              <a:t>create</a:t>
            </a:r>
            <a:r>
              <a:rPr>
                <a:solidFill>
                  <a:srgbClr val="BBBBBB"/>
                </a:solidFill>
              </a:rPr>
              <a:t> </a:t>
            </a:r>
            <a:r>
              <a:rPr>
                <a:solidFill>
                  <a:srgbClr val="000000"/>
                </a:solidFill>
              </a:rPr>
              <a:t>a</a:t>
            </a:r>
            <a:r>
              <a:rPr>
                <a:solidFill>
                  <a:srgbClr val="BBBBBB"/>
                </a:solidFill>
              </a:rPr>
              <a:t> </a:t>
            </a:r>
            <a:r>
              <a:rPr>
                <a:solidFill>
                  <a:srgbClr val="000000"/>
                </a:solidFill>
              </a:rPr>
              <a:t>variable</a:t>
            </a:r>
            <a:r>
              <a:rPr>
                <a:solidFill>
                  <a:srgbClr val="BBBBBB"/>
                </a:solidFill>
              </a:rPr>
              <a:t> </a:t>
            </a:r>
            <a:r>
              <a:rPr>
                <a:solidFill>
                  <a:srgbClr val="000000"/>
                </a:solidFill>
              </a:rPr>
              <a:t>to</a:t>
            </a:r>
            <a:r>
              <a:rPr>
                <a:solidFill>
                  <a:srgbClr val="BBBBBB"/>
                </a:solidFill>
              </a:rPr>
              <a:t> </a:t>
            </a:r>
            <a:r>
              <a:rPr>
                <a:solidFill>
                  <a:srgbClr val="000000"/>
                </a:solidFill>
              </a:rPr>
              <a:t>hold</a:t>
            </a:r>
            <a:r>
              <a:rPr>
                <a:solidFill>
                  <a:srgbClr val="BBBBBB"/>
                </a:solidFill>
              </a:rPr>
              <a:t> </a:t>
            </a:r>
            <a:r>
              <a:rPr>
                <a:solidFill>
                  <a:srgbClr val="000000"/>
                </a:solidFill>
              </a:rPr>
              <a:t>our</a:t>
            </a:r>
            <a:r>
              <a:rPr>
                <a:solidFill>
                  <a:srgbClr val="BBBBBB"/>
                </a:solidFill>
              </a:rPr>
              <a:t> </a:t>
            </a:r>
            <a:r>
              <a:rPr>
                <a:solidFill>
                  <a:srgbClr val="000000"/>
                </a:solidFill>
              </a:rPr>
              <a:t>dialog:</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then</a:t>
            </a:r>
            <a:r>
              <a:rPr>
                <a:solidFill>
                  <a:srgbClr val="BBBBBB"/>
                </a:solidFill>
              </a:rPr>
              <a:t> </a:t>
            </a:r>
            <a:r>
              <a:rPr>
                <a:solidFill>
                  <a:srgbClr val="000000"/>
                </a:solidFill>
              </a:rPr>
              <a:t>add</a:t>
            </a:r>
            <a:r>
              <a:rPr>
                <a:solidFill>
                  <a:srgbClr val="BBBBBB"/>
                </a:solidFill>
              </a:rPr>
              <a:t> </a:t>
            </a:r>
            <a:r>
              <a:rPr>
                <a:solidFill>
                  <a:srgbClr val="000000"/>
                </a:solidFill>
              </a:rPr>
              <a:t>it</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component:</a:t>
            </a:r>
            <a:r>
              <a:rPr>
                <a:solidFill>
                  <a:srgbClr val="BBBBBB"/>
                </a:solidFill>
              </a:rPr>
              <a:t>
</a:t>
            </a:r>
            <a:r>
              <a:rPr>
                <a:solidFill>
                  <a:srgbClr val="000000"/>
                </a:solidFill>
              </a:rPr>
              <a:t>&gt;</a:t>
            </a:r>
            <a:r>
              <a:rPr>
                <a:solidFill>
                  <a:srgbClr val="BBBBBB"/>
                </a:solidFill>
              </a:rPr>
              <a:t> </a:t>
            </a:r>
            <a:r>
              <a:rPr>
                <a:solidFill>
                  <a:srgbClr val="000000"/>
                </a:solidFill>
              </a:rPr>
              <a:t>Note,</a:t>
            </a:r>
            <a:r>
              <a:rPr>
                <a:solidFill>
                  <a:srgbClr val="BBBBBB"/>
                </a:solidFill>
              </a:rPr>
              <a:t> </a:t>
            </a:r>
            <a:r>
              <a:rPr>
                <a:solidFill>
                  <a:srgbClr val="000000"/>
                </a:solidFill>
              </a:rPr>
              <a:t>if</a:t>
            </a:r>
            <a:r>
              <a:rPr>
                <a:solidFill>
                  <a:srgbClr val="BBBBBB"/>
                </a:solidFill>
              </a:rPr>
              <a:t> </a:t>
            </a:r>
            <a:r>
              <a:rPr>
                <a:solidFill>
                  <a:srgbClr val="000000"/>
                </a:solidFill>
              </a:rPr>
              <a:t>you</a:t>
            </a:r>
            <a:r>
              <a:rPr>
                <a:solidFill>
                  <a:srgbClr val="BBBBBB"/>
                </a:solidFill>
              </a:rPr>
              <a:t> </a:t>
            </a:r>
            <a:r>
              <a:rPr>
                <a:solidFill>
                  <a:srgbClr val="000000"/>
                </a:solidFill>
              </a:rPr>
              <a:t>want</a:t>
            </a:r>
            <a:r>
              <a:rPr>
                <a:solidFill>
                  <a:srgbClr val="BBBBBB"/>
                </a:solidFill>
              </a:rPr>
              <a:t> </a:t>
            </a:r>
            <a:r>
              <a:rPr>
                <a:solidFill>
                  <a:srgbClr val="000000"/>
                </a:solidFill>
              </a:rPr>
              <a:t>it</a:t>
            </a:r>
            <a:r>
              <a:rPr>
                <a:solidFill>
                  <a:srgbClr val="BBBBBB"/>
                </a:solidFill>
              </a:rPr>
              <a:t> </a:t>
            </a:r>
            <a:r>
              <a:rPr>
                <a:solidFill>
                  <a:srgbClr val="000000"/>
                </a:solidFill>
              </a:rPr>
              <a:t>to</a:t>
            </a:r>
            <a:r>
              <a:rPr>
                <a:solidFill>
                  <a:srgbClr val="BBBBBB"/>
                </a:solidFill>
              </a:rPr>
              <a:t> </a:t>
            </a:r>
            <a:r>
              <a:rPr>
                <a:solidFill>
                  <a:srgbClr val="000000"/>
                </a:solidFill>
              </a:rPr>
              <a:t>display</a:t>
            </a:r>
            <a:r>
              <a:rPr>
                <a:solidFill>
                  <a:srgbClr val="BBBBBB"/>
                </a:solidFill>
              </a:rPr>
              <a:t> </a:t>
            </a:r>
            <a:r>
              <a:rPr>
                <a:solidFill>
                  <a:srgbClr val="000000"/>
                </a:solidFill>
              </a:rPr>
              <a:t>immediately,</a:t>
            </a:r>
            <a:r>
              <a:rPr>
                <a:solidFill>
                  <a:srgbClr val="BBBBBB"/>
                </a:solidFill>
              </a:rPr>
              <a:t> </a:t>
            </a:r>
            <a:r>
              <a:rPr>
                <a:solidFill>
                  <a:srgbClr val="000000"/>
                </a:solidFill>
              </a:rPr>
              <a:t>then</a:t>
            </a:r>
            <a:r>
              <a:rPr>
                <a:solidFill>
                  <a:srgbClr val="BBBBBB"/>
                </a:solidFill>
              </a:rPr>
              <a:t> </a:t>
            </a:r>
            <a:r>
              <a:rPr>
                <a:solidFill>
                  <a:srgbClr val="000000"/>
                </a:solidFill>
              </a:rPr>
              <a:t>you</a:t>
            </a:r>
            <a:r>
              <a:rPr>
                <a:solidFill>
                  <a:srgbClr val="BBBBBB"/>
                </a:solidFill>
              </a:rPr>
              <a:t> </a:t>
            </a:r>
            <a:r>
              <a:rPr>
                <a:solidFill>
                  <a:srgbClr val="000000"/>
                </a:solidFill>
              </a:rPr>
              <a:t>can</a:t>
            </a:r>
            <a:r>
              <a:rPr>
                <a:solidFill>
                  <a:srgbClr val="BBBBBB"/>
                </a:solidFill>
              </a:rPr>
              <a:t> </a:t>
            </a:r>
            <a:r>
              <a:rPr>
                <a:solidFill>
                  <a:srgbClr val="000000"/>
                </a:solidFill>
              </a:rPr>
              <a:t>call</a:t>
            </a:r>
            <a:r>
              <a:rPr>
                <a:solidFill>
                  <a:srgbClr val="BBBBBB"/>
                </a:solidFill>
              </a:rPr>
              <a:t> </a:t>
            </a:r>
            <a:r>
              <a:rPr>
                <a:solidFill>
                  <a:srgbClr val="000000"/>
                </a:solidFill>
              </a:rPr>
              <a:t>show</a:t>
            </a:r>
            <a:r>
              <a:rPr>
                <a:solidFill>
                  <a:srgbClr val="BBBBBB"/>
                </a:solidFill>
              </a:rPr>
              <a:t> </a:t>
            </a:r>
            <a:r>
              <a:rPr>
                <a:solidFill>
                  <a:srgbClr val="000000"/>
                </a:solidFill>
              </a:rPr>
              <a:t>with</a:t>
            </a:r>
            <a:r>
              <a:rPr>
                <a:solidFill>
                  <a:srgbClr val="BBBBBB"/>
                </a:solidFill>
              </a:rPr>
              <a:t> </a:t>
            </a:r>
            <a:r>
              <a:rPr>
                <a:solidFill>
                  <a:srgbClr val="000000"/>
                </a:solidFill>
              </a:rPr>
              <a:t>true</a:t>
            </a:r>
            <a:r>
              <a:rPr>
                <a:solidFill>
                  <a:srgbClr val="BBBBBB"/>
                </a:solidFill>
              </a:rPr>
              <a:t> </a:t>
            </a:r>
            <a:r>
              <a:rPr>
                <a:solidFill>
                  <a:srgbClr val="000000"/>
                </a:solidFill>
              </a:rPr>
              <a:t>```this.dialog.show(true);```</a:t>
            </a:r>
            <a:r>
              <a:rPr>
                <a:solidFill>
                  <a:srgbClr val="BBBBBB"/>
                </a:solidFill>
              </a:rPr>
              <a:t>
</a:t>
            </a:r>
            <a:r>
              <a:rPr>
                <a:solidFill>
                  <a:srgbClr val="000000"/>
                </a:solidFill>
              </a:rPr>
              <a:t>Whenever</a:t>
            </a:r>
            <a:r>
              <a:rPr>
                <a:solidFill>
                  <a:srgbClr val="BBBBBB"/>
                </a:solidFill>
              </a:rPr>
              <a:t> </a:t>
            </a:r>
            <a:r>
              <a:rPr>
                <a:solidFill>
                  <a:srgbClr val="000000"/>
                </a:solidFill>
              </a:rPr>
              <a:t>we</a:t>
            </a:r>
            <a:r>
              <a:rPr>
                <a:solidFill>
                  <a:srgbClr val="BBBBBB"/>
                </a:solidFill>
              </a:rPr>
              <a:t> </a:t>
            </a:r>
            <a:r>
              <a:rPr>
                <a:solidFill>
                  <a:srgbClr val="000000"/>
                </a:solidFill>
              </a:rPr>
              <a:t>want</a:t>
            </a:r>
            <a:r>
              <a:rPr>
                <a:solidFill>
                  <a:srgbClr val="BBBBBB"/>
                </a:solidFill>
              </a:rPr>
              <a:t> </a:t>
            </a:r>
            <a:r>
              <a:rPr>
                <a:solidFill>
                  <a:srgbClr val="000000"/>
                </a:solidFill>
              </a:rPr>
              <a:t>to</a:t>
            </a:r>
            <a:r>
              <a:rPr>
                <a:solidFill>
                  <a:srgbClr val="BBBBBB"/>
                </a:solidFill>
              </a:rPr>
              <a:t> </a:t>
            </a:r>
            <a:r>
              <a:rPr>
                <a:solidFill>
                  <a:srgbClr val="000000"/>
                </a:solidFill>
              </a:rPr>
              <a:t>show</a:t>
            </a:r>
            <a:r>
              <a:rPr>
                <a:solidFill>
                  <a:srgbClr val="BBBBBB"/>
                </a:solidFill>
              </a:rPr>
              <a:t> </a:t>
            </a:r>
            <a:r>
              <a:rPr>
                <a:solidFill>
                  <a:srgbClr val="000000"/>
                </a:solidFill>
              </a:rPr>
              <a:t>the</a:t>
            </a:r>
            <a:r>
              <a:rPr>
                <a:solidFill>
                  <a:srgbClr val="BBBBBB"/>
                </a:solidFill>
              </a:rPr>
              <a:t> </a:t>
            </a:r>
            <a:r>
              <a:rPr>
                <a:solidFill>
                  <a:srgbClr val="000000"/>
                </a:solidFill>
              </a:rPr>
              <a:t>dialog,</a:t>
            </a:r>
            <a:r>
              <a:rPr>
                <a:solidFill>
                  <a:srgbClr val="BBBBBB"/>
                </a:solidFill>
              </a:rPr>
              <a:t> </a:t>
            </a:r>
            <a:r>
              <a:rPr>
                <a:solidFill>
                  <a:srgbClr val="000000"/>
                </a:solidFill>
              </a:rPr>
              <a:t>we</a:t>
            </a:r>
            <a:r>
              <a:rPr>
                <a:solidFill>
                  <a:srgbClr val="BBBBBB"/>
                </a:solidFill>
              </a:rPr>
              <a:t> </a:t>
            </a:r>
            <a:r>
              <a:rPr>
                <a:solidFill>
                  <a:srgbClr val="000000"/>
                </a:solidFill>
              </a:rPr>
              <a:t>just</a:t>
            </a:r>
            <a:r>
              <a:rPr>
                <a:solidFill>
                  <a:srgbClr val="BBBBBB"/>
                </a:solidFill>
              </a:rPr>
              <a:t> </a:t>
            </a:r>
            <a:r>
              <a:rPr>
                <a:solidFill>
                  <a:srgbClr val="000000"/>
                </a:solidFill>
              </a:rPr>
              <a:t>pass</a:t>
            </a:r>
            <a:r>
              <a:rPr>
                <a:solidFill>
                  <a:srgbClr val="BBBBBB"/>
                </a:solidFill>
              </a:rPr>
              <a:t> </a:t>
            </a:r>
            <a:r>
              <a:rPr>
                <a:solidFill>
                  <a:srgbClr val="000000"/>
                </a:solidFill>
              </a:rPr>
              <a:t>true</a:t>
            </a:r>
            <a:r>
              <a:rPr>
                <a:solidFill>
                  <a:srgbClr val="BBBBBB"/>
                </a:solidFill>
              </a:rPr>
              <a:t> </a:t>
            </a:r>
            <a:r>
              <a:rPr>
                <a:solidFill>
                  <a:srgbClr val="000000"/>
                </a:solidFill>
              </a:rPr>
              <a:t>to</a:t>
            </a:r>
            <a:r>
              <a:rPr>
                <a:solidFill>
                  <a:srgbClr val="BBBBBB"/>
                </a:solidFill>
              </a:rPr>
              <a:t> </a:t>
            </a:r>
            <a:r>
              <a:rPr>
                <a:solidFill>
                  <a:srgbClr val="000000"/>
                </a:solidFill>
              </a:rPr>
              <a:t>it’s</a:t>
            </a:r>
            <a:r>
              <a:rPr>
                <a:solidFill>
                  <a:srgbClr val="BBBBBB"/>
                </a:solidFill>
              </a:rPr>
              <a:t> </a:t>
            </a:r>
            <a:r>
              <a:rPr>
                <a:solidFill>
                  <a:srgbClr val="000000"/>
                </a:solidFill>
              </a:rPr>
              <a:t>show</a:t>
            </a:r>
            <a:r>
              <a:rPr>
                <a:solidFill>
                  <a:srgbClr val="BBBBBB"/>
                </a:solidFill>
              </a:rPr>
              <a:t> </a:t>
            </a:r>
            <a:r>
              <a:rPr>
                <a:solidFill>
                  <a:srgbClr val="000000"/>
                </a:solidFill>
              </a:rPr>
              <a:t>method.</a:t>
            </a:r>
            <a:r>
              <a:rPr>
                <a:solidFill>
                  <a:srgbClr val="BBBBBB"/>
                </a:solidFill>
              </a:rPr>
              <a:t>  </a:t>
            </a:r>
            <a:r>
              <a:rPr>
                <a:solidFill>
                  <a:srgbClr val="000000"/>
                </a:solidFill>
              </a:rPr>
              <a:t>To</a:t>
            </a:r>
            <a:r>
              <a:rPr>
                <a:solidFill>
                  <a:srgbClr val="BBBBBB"/>
                </a:solidFill>
              </a:rPr>
              <a:t> </a:t>
            </a:r>
            <a:r>
              <a:rPr>
                <a:solidFill>
                  <a:srgbClr val="000000"/>
                </a:solidFill>
              </a:rPr>
              <a:t>hide</a:t>
            </a:r>
            <a:r>
              <a:rPr>
                <a:solidFill>
                  <a:srgbClr val="BBBBBB"/>
                </a:solidFill>
              </a:rPr>
              <a:t> </a:t>
            </a:r>
            <a:r>
              <a:rPr>
                <a:solidFill>
                  <a:srgbClr val="000000"/>
                </a:solidFill>
              </a:rPr>
              <a:t>it</a:t>
            </a:r>
            <a:r>
              <a:rPr>
                <a:solidFill>
                  <a:srgbClr val="BBBBBB"/>
                </a:solidFill>
              </a:rPr>
              <a:t> </a:t>
            </a:r>
            <a:r>
              <a:rPr>
                <a:solidFill>
                  <a:srgbClr val="000000"/>
                </a:solidFill>
              </a:rPr>
              <a:t>we</a:t>
            </a:r>
            <a:r>
              <a:rPr>
                <a:solidFill>
                  <a:srgbClr val="BBBBBB"/>
                </a:solidFill>
              </a:rPr>
              <a:t> </a:t>
            </a:r>
            <a:r>
              <a:rPr>
                <a:solidFill>
                  <a:srgbClr val="000000"/>
                </a:solidFill>
              </a:rPr>
              <a:t>pass</a:t>
            </a:r>
            <a:r>
              <a:rPr>
                <a:solidFill>
                  <a:srgbClr val="BBBBBB"/>
                </a:solidFill>
              </a:rPr>
              <a:t> </a:t>
            </a:r>
            <a:r>
              <a:rPr>
                <a:solidFill>
                  <a:srgbClr val="000000"/>
                </a:solidFill>
              </a:rPr>
              <a:t>false.</a:t>
            </a:r>
            <a:r>
              <a:rPr>
                <a:solidFill>
                  <a:srgbClr val="BBBBBB"/>
                </a:solidFill>
              </a:rPr>
              <a:t>
</a:t>
            </a:r>
            <a:r>
              <a:rPr>
                <a:solidFill>
                  <a:srgbClr val="000000"/>
                </a:solidFill>
              </a:rPr>
              <a:t>If</a:t>
            </a:r>
            <a:r>
              <a:rPr>
                <a:solidFill>
                  <a:srgbClr val="BBBBBB"/>
                </a:solidFill>
              </a:rPr>
              <a:t> </a:t>
            </a:r>
            <a:r>
              <a:rPr>
                <a:solidFill>
                  <a:srgbClr val="000000"/>
                </a:solidFill>
              </a:rPr>
              <a:t>we</a:t>
            </a:r>
            <a:r>
              <a:rPr>
                <a:solidFill>
                  <a:srgbClr val="BBBBBB"/>
                </a:solidFill>
              </a:rPr>
              <a:t> </a:t>
            </a:r>
            <a:r>
              <a:rPr>
                <a:solidFill>
                  <a:srgbClr val="000000"/>
                </a:solidFill>
              </a:rPr>
              <a:t>want</a:t>
            </a:r>
            <a:r>
              <a:rPr>
                <a:solidFill>
                  <a:srgbClr val="BBBBBB"/>
                </a:solidFill>
              </a:rPr>
              <a:t> </a:t>
            </a:r>
            <a:r>
              <a:rPr>
                <a:solidFill>
                  <a:srgbClr val="000000"/>
                </a:solidFill>
              </a:rPr>
              <a:t>to</a:t>
            </a:r>
            <a:r>
              <a:rPr>
                <a:solidFill>
                  <a:srgbClr val="BBBBBB"/>
                </a:solidFill>
              </a:rPr>
              <a:t> </a:t>
            </a:r>
            <a:r>
              <a:rPr>
                <a:solidFill>
                  <a:srgbClr val="000000"/>
                </a:solidFill>
              </a:rPr>
              <a:t>get</a:t>
            </a:r>
            <a:r>
              <a:rPr>
                <a:solidFill>
                  <a:srgbClr val="BBBBBB"/>
                </a:solidFill>
              </a:rPr>
              <a:t> </a:t>
            </a:r>
            <a:r>
              <a:rPr>
                <a:solidFill>
                  <a:srgbClr val="000000"/>
                </a:solidFill>
              </a:rPr>
              <a:t>an</a:t>
            </a:r>
            <a:r>
              <a:rPr>
                <a:solidFill>
                  <a:srgbClr val="BBBBBB"/>
                </a:solidFill>
              </a:rPr>
              <a:t> </a:t>
            </a:r>
            <a:r>
              <a:rPr>
                <a:solidFill>
                  <a:srgbClr val="000000"/>
                </a:solidFill>
              </a:rPr>
              <a:t>event</a:t>
            </a:r>
            <a:r>
              <a:rPr>
                <a:solidFill>
                  <a:srgbClr val="BBBBBB"/>
                </a:solidFill>
              </a:rPr>
              <a:t> </a:t>
            </a:r>
            <a:r>
              <a:rPr>
                <a:solidFill>
                  <a:srgbClr val="000000"/>
                </a:solidFill>
              </a:rPr>
              <a:t>to</a:t>
            </a:r>
            <a:r>
              <a:rPr>
                <a:solidFill>
                  <a:srgbClr val="BBBBBB"/>
                </a:solidFill>
              </a:rPr>
              <a:t> </a:t>
            </a:r>
            <a:r>
              <a:rPr>
                <a:solidFill>
                  <a:srgbClr val="000000"/>
                </a:solidFill>
              </a:rPr>
              <a:t>subscribe</a:t>
            </a:r>
            <a:r>
              <a:rPr>
                <a:solidFill>
                  <a:srgbClr val="BBBBBB"/>
                </a:solidFill>
              </a:rPr>
              <a:t> </a:t>
            </a:r>
            <a:r>
              <a:rPr>
                <a:solidFill>
                  <a:srgbClr val="000000"/>
                </a:solidFill>
              </a:rPr>
              <a:t>to</a:t>
            </a:r>
            <a:r>
              <a:rPr>
                <a:solidFill>
                  <a:srgbClr val="BBBBBB"/>
                </a:solidFill>
              </a:rPr>
              <a:t> </a:t>
            </a:r>
            <a:r>
              <a:rPr>
                <a:solidFill>
                  <a:srgbClr val="000000"/>
                </a:solidFill>
              </a:rPr>
              <a:t>when</a:t>
            </a:r>
            <a:r>
              <a:rPr>
                <a:solidFill>
                  <a:srgbClr val="BBBBBB"/>
                </a:solidFill>
              </a:rPr>
              <a:t> </a:t>
            </a:r>
            <a:r>
              <a:rPr>
                <a:solidFill>
                  <a:srgbClr val="000000"/>
                </a:solidFill>
              </a:rPr>
              <a:t>the</a:t>
            </a:r>
            <a:r>
              <a:rPr>
                <a:solidFill>
                  <a:srgbClr val="BBBBBB"/>
                </a:solidFill>
              </a:rPr>
              <a:t> </a:t>
            </a:r>
            <a:r>
              <a:rPr>
                <a:solidFill>
                  <a:srgbClr val="000000"/>
                </a:solidFill>
              </a:rPr>
              <a:t>window</a:t>
            </a:r>
            <a:r>
              <a:rPr>
                <a:solidFill>
                  <a:srgbClr val="BBBBBB"/>
                </a:solidFill>
              </a:rPr>
              <a:t> </a:t>
            </a:r>
            <a:r>
              <a:rPr>
                <a:solidFill>
                  <a:srgbClr val="000000"/>
                </a:solidFill>
              </a:rPr>
              <a:t>is</a:t>
            </a:r>
            <a:r>
              <a:rPr>
                <a:solidFill>
                  <a:srgbClr val="BBBBBB"/>
                </a:solidFill>
              </a:rPr>
              <a:t> </a:t>
            </a:r>
            <a:r>
              <a:rPr>
                <a:solidFill>
                  <a:srgbClr val="000000"/>
                </a:solidFill>
              </a:rPr>
              <a:t>closed,</a:t>
            </a:r>
            <a:r>
              <a:rPr>
                <a:solidFill>
                  <a:srgbClr val="BBBBBB"/>
                </a:solidFill>
              </a:rPr>
              <a:t> </a:t>
            </a:r>
            <a:r>
              <a:rPr>
                <a:solidFill>
                  <a:srgbClr val="000000"/>
                </a:solidFill>
              </a:rPr>
              <a:t>or</a:t>
            </a:r>
            <a:r>
              <a:rPr>
                <a:solidFill>
                  <a:srgbClr val="BBBBBB"/>
                </a:solidFill>
              </a:rPr>
              <a:t> </a:t>
            </a:r>
            <a:r>
              <a:rPr>
                <a:solidFill>
                  <a:srgbClr val="000000"/>
                </a:solidFill>
              </a:rPr>
              <a:t>something</a:t>
            </a:r>
            <a:r>
              <a:rPr>
                <a:solidFill>
                  <a:srgbClr val="BBBBBB"/>
                </a:solidFill>
              </a:rPr>
              <a:t> </a:t>
            </a:r>
            <a:r>
              <a:rPr>
                <a:solidFill>
                  <a:srgbClr val="000000"/>
                </a:solidFill>
              </a:rPr>
              <a:t>happens</a:t>
            </a:r>
            <a:r>
              <a:rPr>
                <a:solidFill>
                  <a:srgbClr val="BBBBBB"/>
                </a:solidFill>
              </a:rPr>
              <a:t> </a:t>
            </a:r>
            <a:r>
              <a:rPr>
                <a:solidFill>
                  <a:srgbClr val="000000"/>
                </a:solidFill>
              </a:rPr>
              <a:t>in</a:t>
            </a:r>
            <a:r>
              <a:rPr>
                <a:solidFill>
                  <a:srgbClr val="BBBBBB"/>
                </a:solidFill>
              </a:rPr>
              <a:t> </a:t>
            </a:r>
            <a:r>
              <a:rPr>
                <a:solidFill>
                  <a:srgbClr val="000000"/>
                </a:solidFill>
              </a:rPr>
              <a:t>the</a:t>
            </a:r>
            <a:r>
              <a:rPr>
                <a:solidFill>
                  <a:srgbClr val="BBBBBB"/>
                </a:solidFill>
              </a:rPr>
              <a:t> </a:t>
            </a:r>
            <a:r>
              <a:rPr>
                <a:solidFill>
                  <a:srgbClr val="000000"/>
                </a:solidFill>
              </a:rPr>
              <a:t>dialog,</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implement</a:t>
            </a:r>
            <a:r>
              <a:rPr>
                <a:solidFill>
                  <a:srgbClr val="BBBBBB"/>
                </a:solidFill>
              </a:rPr>
              <a:t> </a:t>
            </a:r>
            <a:r>
              <a:rPr>
                <a:solidFill>
                  <a:srgbClr val="000000"/>
                </a:solidFill>
              </a:rPr>
              <a:t>our</a:t>
            </a:r>
            <a:r>
              <a:rPr>
                <a:solidFill>
                  <a:srgbClr val="BBBBBB"/>
                </a:solidFill>
              </a:rPr>
              <a:t> </a:t>
            </a:r>
            <a:r>
              <a:rPr>
                <a:solidFill>
                  <a:srgbClr val="000000"/>
                </a:solidFill>
              </a:rPr>
              <a:t>own</a:t>
            </a:r>
            <a:r>
              <a:rPr>
                <a:solidFill>
                  <a:srgbClr val="BBBBBB"/>
                </a:solidFill>
              </a:rPr>
              <a:t> </a:t>
            </a:r>
            <a:r>
              <a:rPr>
                <a:solidFill>
                  <a:srgbClr val="000000"/>
                </a:solidFill>
              </a:rPr>
              <a:t>Notifiers</a:t>
            </a:r>
            <a:r>
              <a:rPr>
                <a:solidFill>
                  <a:srgbClr val="BBBBBB"/>
                </a:solidFill>
              </a:rPr>
              <a:t> </a:t>
            </a:r>
            <a:r>
              <a:rPr>
                <a:solidFill>
                  <a:srgbClr val="000000"/>
                </a:solidFill>
              </a:rPr>
              <a:t>and</a:t>
            </a:r>
            <a:r>
              <a:rPr>
                <a:solidFill>
                  <a:srgbClr val="BBBBBB"/>
                </a:solidFill>
              </a:rPr>
              <a:t> </a:t>
            </a:r>
            <a:r>
              <a:rPr>
                <a:solidFill>
                  <a:srgbClr val="000000"/>
                </a:solidFill>
              </a:rPr>
              <a:t>subscribe</a:t>
            </a:r>
            <a:r>
              <a:rPr>
                <a:solidFill>
                  <a:srgbClr val="BBBBBB"/>
                </a:solidFill>
              </a:rPr>
              <a:t> </a:t>
            </a:r>
            <a:r>
              <a:rPr>
                <a:solidFill>
                  <a:srgbClr val="000000"/>
                </a:solidFill>
              </a:rPr>
              <a:t>to</a:t>
            </a:r>
            <a:r>
              <a:rPr>
                <a:solidFill>
                  <a:srgbClr val="BBBBBB"/>
                </a:solidFill>
              </a:rPr>
              <a:t> </a:t>
            </a:r>
            <a:r>
              <a:rPr>
                <a:solidFill>
                  <a:srgbClr val="000000"/>
                </a:solidFill>
              </a:rPr>
              <a:t>them</a:t>
            </a:r>
            <a:r>
              <a:rPr>
                <a:solidFill>
                  <a:srgbClr val="BBBBBB"/>
                </a:solidFill>
              </a:rPr>
              <a:t> </a:t>
            </a:r>
            <a:r>
              <a:rPr>
                <a:solidFill>
                  <a:srgbClr val="000000"/>
                </a:solidFill>
              </a:rPr>
              <a:t>in</a:t>
            </a:r>
            <a:r>
              <a:rPr>
                <a:solidFill>
                  <a:srgbClr val="BBBBBB"/>
                </a:solidFill>
              </a:rPr>
              <a:t> </a:t>
            </a:r>
            <a:r>
              <a:rPr>
                <a:solidFill>
                  <a:srgbClr val="000000"/>
                </a:solidFill>
              </a:rPr>
              <a:t>the</a:t>
            </a:r>
            <a:r>
              <a:rPr>
                <a:solidFill>
                  <a:srgbClr val="BBBBBB"/>
                </a:solidFill>
              </a:rPr>
              <a:t> </a:t>
            </a:r>
            <a:r>
              <a:rPr>
                <a:solidFill>
                  <a:srgbClr val="000000"/>
                </a:solidFill>
              </a:rPr>
              <a:t>parent.</a:t>
            </a:r>
            <a:r>
              <a:rPr>
                <a:solidFill>
                  <a:srgbClr val="BBBBBB"/>
                </a:solidFill>
              </a:rPr>
              <a:t>
</a:t>
            </a:r>
            <a:r>
              <a:rPr>
                <a:solidFill>
                  <a:srgbClr val="000000"/>
                </a:solidFill>
              </a:rPr>
              <a:t>###</a:t>
            </a:r>
            <a:r>
              <a:rPr>
                <a:solidFill>
                  <a:srgbClr val="BBBBBB"/>
                </a:solidFill>
              </a:rPr>
              <a:t> </a:t>
            </a:r>
            <a:r>
              <a:rPr>
                <a:solidFill>
                  <a:srgbClr val="000000"/>
                </a:solidFill>
              </a:rPr>
              <a:t>An</a:t>
            </a:r>
            <a:r>
              <a:rPr>
                <a:solidFill>
                  <a:srgbClr val="BBBBBB"/>
                </a:solidFill>
              </a:rPr>
              <a:t> </a:t>
            </a:r>
            <a:r>
              <a:rPr>
                <a:solidFill>
                  <a:srgbClr val="000000"/>
                </a:solidFill>
              </a:rPr>
              <a:t>Example</a:t>
            </a:r>
            <a:r>
              <a:rPr>
                <a:solidFill>
                  <a:srgbClr val="BBBBBB"/>
                </a:solidFill>
              </a:rPr>
              <a:t>
</a:t>
            </a:r>
            <a:r>
              <a:rPr>
                <a:solidFill>
                  <a:srgbClr val="000000"/>
                </a:solidFill>
              </a:rPr>
              <a:t>A</a:t>
            </a:r>
            <a:r>
              <a:rPr>
                <a:solidFill>
                  <a:srgbClr val="BBBBBB"/>
                </a:solidFill>
              </a:rPr>
              <a:t> </a:t>
            </a:r>
            <a:r>
              <a:rPr>
                <a:solidFill>
                  <a:srgbClr val="000000"/>
                </a:solidFill>
              </a:rPr>
              <a:t>simple</a:t>
            </a:r>
            <a:r>
              <a:rPr>
                <a:solidFill>
                  <a:srgbClr val="BBBBBB"/>
                </a:solidFill>
              </a:rPr>
              <a:t> </a:t>
            </a:r>
            <a:r>
              <a:rPr>
                <a:solidFill>
                  <a:srgbClr val="000000"/>
                </a:solidFill>
              </a:rPr>
              <a:t>please</a:t>
            </a:r>
            <a:r>
              <a:rPr>
                <a:solidFill>
                  <a:srgbClr val="BBBBBB"/>
                </a:solidFill>
              </a:rPr>
              <a:t> </a:t>
            </a:r>
            <a:r>
              <a:rPr>
                <a:solidFill>
                  <a:srgbClr val="000000"/>
                </a:solidFill>
              </a:rPr>
              <a:t>wait</a:t>
            </a:r>
            <a:r>
              <a:rPr>
                <a:solidFill>
                  <a:srgbClr val="BBBBBB"/>
                </a:solidFill>
              </a:rPr>
              <a:t> </a:t>
            </a:r>
            <a:r>
              <a:rPr>
                <a:solidFill>
                  <a:srgbClr val="000000"/>
                </a:solidFill>
              </a:rPr>
              <a:t>dialog</a:t>
            </a:r>
            <a:r>
              <a:rPr>
                <a:solidFill>
                  <a:srgbClr val="BBBBBB"/>
                </a:solidFill>
              </a:rPr>
              <a:t> </a:t>
            </a:r>
            <a:r>
              <a:rPr>
                <a:solidFill>
                  <a:srgbClr val="000000"/>
                </a:solidFill>
              </a:rPr>
              <a:t>with</a:t>
            </a:r>
            <a:r>
              <a:rPr>
                <a:solidFill>
                  <a:srgbClr val="BBBBBB"/>
                </a:solidFill>
              </a:rPr>
              <a:t> </a:t>
            </a:r>
            <a:r>
              <a:rPr>
                <a:solidFill>
                  <a:srgbClr val="000000"/>
                </a:solidFill>
              </a:rPr>
              <a:t>no</a:t>
            </a:r>
            <a:r>
              <a:rPr>
                <a:solidFill>
                  <a:srgbClr val="BBBBBB"/>
                </a:solidFill>
              </a:rPr>
              <a:t> </a:t>
            </a:r>
            <a:r>
              <a:rPr>
                <a:solidFill>
                  <a:srgbClr val="000000"/>
                </a:solidFill>
              </a:rPr>
              <a:t>buttons.</a:t>
            </a:r>
            <a:r>
              <a:rPr>
                <a:solidFill>
                  <a:srgbClr val="BBBBBB"/>
                </a:solidFill>
              </a:rPr>
              <a:t>
</a:t>
            </a:r>
            <a:r>
              <a:rPr>
                <a:solidFill>
                  <a:srgbClr val="000000"/>
                </a:solidFill>
              </a:rPr>
              <a:t>To</a:t>
            </a:r>
            <a:r>
              <a:rPr>
                <a:solidFill>
                  <a:srgbClr val="BBBBBB"/>
                </a:solidFill>
              </a:rPr>
              <a:t> </a:t>
            </a:r>
            <a:r>
              <a:rPr>
                <a:solidFill>
                  <a:srgbClr val="000000"/>
                </a:solidFill>
              </a:rPr>
              <a:t>make</a:t>
            </a:r>
            <a:r>
              <a:rPr>
                <a:solidFill>
                  <a:srgbClr val="BBBBBB"/>
                </a:solidFill>
              </a:rPr>
              <a:t> </a:t>
            </a:r>
            <a:r>
              <a:rPr>
                <a:solidFill>
                  <a:srgbClr val="000000"/>
                </a:solidFill>
              </a:rPr>
              <a:t>this</a:t>
            </a:r>
            <a:r>
              <a:rPr>
                <a:solidFill>
                  <a:srgbClr val="BBBBBB"/>
                </a:solidFill>
              </a:rPr>
              <a:t> </a:t>
            </a:r>
            <a:r>
              <a:rPr>
                <a:solidFill>
                  <a:srgbClr val="000000"/>
                </a:solidFill>
              </a:rPr>
              <a:t>simple,</a:t>
            </a:r>
            <a:r>
              <a:rPr>
                <a:solidFill>
                  <a:srgbClr val="BBBBBB"/>
                </a:solidFill>
              </a:rPr>
              <a:t> </a:t>
            </a:r>
            <a:r>
              <a:rPr>
                <a:solidFill>
                  <a:srgbClr val="000000"/>
                </a:solidFill>
              </a:rPr>
              <a:t>I</a:t>
            </a:r>
            <a:r>
              <a:rPr>
                <a:solidFill>
                  <a:srgbClr val="BBBBBB"/>
                </a:solidFill>
              </a:rPr>
              <a:t> </a:t>
            </a:r>
            <a:r>
              <a:rPr>
                <a:solidFill>
                  <a:srgbClr val="000000"/>
                </a:solidFill>
              </a:rPr>
              <a:t>am</a:t>
            </a:r>
            <a:r>
              <a:rPr>
                <a:solidFill>
                  <a:srgbClr val="BBBBBB"/>
                </a:solidFill>
              </a:rPr>
              <a:t> </a:t>
            </a:r>
            <a:r>
              <a:rPr>
                <a:solidFill>
                  <a:srgbClr val="000000"/>
                </a:solidFill>
              </a:rPr>
              <a:t>just</a:t>
            </a:r>
            <a:r>
              <a:rPr>
                <a:solidFill>
                  <a:srgbClr val="BBBBBB"/>
                </a:solidFill>
              </a:rPr>
              <a:t> </a:t>
            </a:r>
            <a:r>
              <a:rPr>
                <a:solidFill>
                  <a:srgbClr val="000000"/>
                </a:solidFill>
              </a:rPr>
              <a:t>going</a:t>
            </a:r>
            <a:r>
              <a:rPr>
                <a:solidFill>
                  <a:srgbClr val="BBBBBB"/>
                </a:solidFill>
              </a:rPr>
              <a:t> </a:t>
            </a:r>
            <a:r>
              <a:rPr>
                <a:solidFill>
                  <a:srgbClr val="000000"/>
                </a:solidFill>
              </a:rPr>
              <a:t>to</a:t>
            </a:r>
            <a:r>
              <a:rPr>
                <a:solidFill>
                  <a:srgbClr val="BBBBBB"/>
                </a:solidFill>
              </a:rPr>
              <a:t> </a:t>
            </a:r>
            <a:r>
              <a:rPr>
                <a:solidFill>
                  <a:srgbClr val="000000"/>
                </a:solidFill>
              </a:rPr>
              <a:t>use</a:t>
            </a:r>
            <a:r>
              <a:rPr>
                <a:solidFill>
                  <a:srgbClr val="BBBBBB"/>
                </a:solidFill>
              </a:rPr>
              <a:t> </a:t>
            </a:r>
            <a:r>
              <a:rPr>
                <a:solidFill>
                  <a:srgbClr val="000000"/>
                </a:solidFill>
              </a:rPr>
              <a:t>text,</a:t>
            </a:r>
            <a:r>
              <a:rPr>
                <a:solidFill>
                  <a:srgbClr val="BBBBBB"/>
                </a:solidFill>
              </a:rPr>
              <a:t> </a:t>
            </a:r>
            <a:r>
              <a:rPr>
                <a:solidFill>
                  <a:srgbClr val="000000"/>
                </a:solidFill>
              </a:rPr>
              <a:t>but</a:t>
            </a:r>
            <a:r>
              <a:rPr>
                <a:solidFill>
                  <a:srgbClr val="BBBBBB"/>
                </a:solidFill>
              </a:rPr>
              <a:t> </a:t>
            </a:r>
            <a:r>
              <a:rPr>
                <a:solidFill>
                  <a:srgbClr val="000000"/>
                </a:solidFill>
              </a:rPr>
              <a:t>you</a:t>
            </a:r>
            <a:r>
              <a:rPr>
                <a:solidFill>
                  <a:srgbClr val="BBBBBB"/>
                </a:solidFill>
              </a:rPr>
              <a:t> </a:t>
            </a:r>
            <a:r>
              <a:rPr>
                <a:solidFill>
                  <a:srgbClr val="000000"/>
                </a:solidFill>
              </a:rPr>
              <a:t>could</a:t>
            </a:r>
            <a:r>
              <a:rPr>
                <a:solidFill>
                  <a:srgbClr val="BBBBBB"/>
                </a:solidFill>
              </a:rPr>
              <a:t> </a:t>
            </a:r>
            <a:r>
              <a:rPr>
                <a:solidFill>
                  <a:srgbClr val="000000"/>
                </a:solidFill>
              </a:rPr>
              <a:t>use</a:t>
            </a:r>
            <a:r>
              <a:rPr>
                <a:solidFill>
                  <a:srgbClr val="BBBBBB"/>
                </a:solidFill>
              </a:rPr>
              <a:t> </a:t>
            </a:r>
            <a:r>
              <a:rPr>
                <a:solidFill>
                  <a:srgbClr val="000000"/>
                </a:solidFill>
              </a:rPr>
              <a:t>an</a:t>
            </a:r>
            <a:r>
              <a:rPr>
                <a:solidFill>
                  <a:srgbClr val="BBBBBB"/>
                </a:solidFill>
              </a:rPr>
              <a:t> </a:t>
            </a:r>
            <a:r>
              <a:rPr>
                <a:solidFill>
                  <a:srgbClr val="000000"/>
                </a:solidFill>
              </a:rPr>
              <a:t>animated</a:t>
            </a:r>
            <a:r>
              <a:rPr>
                <a:solidFill>
                  <a:srgbClr val="BBBBBB"/>
                </a:solidFill>
              </a:rPr>
              <a:t> </a:t>
            </a:r>
            <a:r>
              <a:rPr>
                <a:solidFill>
                  <a:srgbClr val="000000"/>
                </a:solidFill>
              </a:rPr>
              <a:t>gif</a:t>
            </a:r>
            <a:r>
              <a:rPr>
                <a:solidFill>
                  <a:srgbClr val="BBBBBB"/>
                </a:solidFill>
              </a:rPr>
              <a:t> </a:t>
            </a:r>
            <a:r>
              <a:rPr>
                <a:solidFill>
                  <a:srgbClr val="000000"/>
                </a:solidFill>
              </a:rPr>
              <a:t>or</a:t>
            </a:r>
            <a:r>
              <a:rPr>
                <a:solidFill>
                  <a:srgbClr val="BBBBBB"/>
                </a:solidFill>
              </a:rPr>
              <a:t> </a:t>
            </a:r>
            <a:r>
              <a:rPr>
                <a:solidFill>
                  <a:srgbClr val="000000"/>
                </a:solidFill>
              </a:rPr>
              <a:t>do</a:t>
            </a:r>
            <a:r>
              <a:rPr>
                <a:solidFill>
                  <a:srgbClr val="BBBBBB"/>
                </a:solidFill>
              </a:rPr>
              <a:t> </a:t>
            </a:r>
            <a:r>
              <a:rPr>
                <a:solidFill>
                  <a:srgbClr val="000000"/>
                </a:solidFill>
              </a:rPr>
              <a:t>some</a:t>
            </a:r>
            <a:r>
              <a:rPr>
                <a:solidFill>
                  <a:srgbClr val="BBBBBB"/>
                </a:solidFill>
              </a:rPr>
              <a:t> </a:t>
            </a:r>
            <a:r>
              <a:rPr>
                <a:solidFill>
                  <a:srgbClr val="000000"/>
                </a:solidFill>
              </a:rPr>
              <a:t>css</a:t>
            </a:r>
            <a:r>
              <a:rPr>
                <a:solidFill>
                  <a:srgbClr val="BBBBBB"/>
                </a:solidFill>
              </a:rPr>
              <a:t> </a:t>
            </a:r>
            <a:r>
              <a:rPr>
                <a:solidFill>
                  <a:srgbClr val="000000"/>
                </a:solidFill>
              </a:rPr>
              <a:t>magic</a:t>
            </a:r>
            <a:r>
              <a:rPr>
                <a:solidFill>
                  <a:srgbClr val="BBBBBB"/>
                </a:solidFill>
              </a:rPr>
              <a:t> </a:t>
            </a:r>
            <a:r>
              <a:rPr>
                <a:solidFill>
                  <a:srgbClr val="000000"/>
                </a:solidFill>
              </a:rPr>
              <a:t>to</a:t>
            </a:r>
            <a:r>
              <a:rPr>
                <a:solidFill>
                  <a:srgbClr val="BBBBBB"/>
                </a:solidFill>
              </a:rPr>
              <a:t> </a:t>
            </a:r>
            <a:r>
              <a:rPr>
                <a:solidFill>
                  <a:srgbClr val="000000"/>
                </a:solidFill>
              </a:rPr>
              <a:t>add</a:t>
            </a:r>
            <a:r>
              <a:rPr>
                <a:solidFill>
                  <a:srgbClr val="BBBBBB"/>
                </a:solidFill>
              </a:rPr>
              <a:t> </a:t>
            </a:r>
            <a:r>
              <a:rPr>
                <a:solidFill>
                  <a:srgbClr val="000000"/>
                </a:solidFill>
              </a:rPr>
              <a:t>some</a:t>
            </a:r>
            <a:r>
              <a:rPr>
                <a:solidFill>
                  <a:srgbClr val="BBBBBB"/>
                </a:solidFill>
              </a:rPr>
              <a:t> </a:t>
            </a:r>
            <a:r>
              <a:rPr>
                <a:solidFill>
                  <a:srgbClr val="000000"/>
                </a:solidFill>
              </a:rPr>
              <a:t>movement</a:t>
            </a:r>
            <a:r>
              <a:rPr>
                <a:solidFill>
                  <a:srgbClr val="BBBBBB"/>
                </a:solidFill>
              </a:rPr>
              <a:t> </a:t>
            </a:r>
            <a:r>
              <a:rPr>
                <a:solidFill>
                  <a:srgbClr val="000000"/>
                </a:solidFill>
              </a:rPr>
              <a:t>to</a:t>
            </a:r>
            <a:r>
              <a:rPr>
                <a:solidFill>
                  <a:srgbClr val="BBBBBB"/>
                </a:solidFill>
              </a:rPr>
              <a:t> </a:t>
            </a:r>
            <a:r>
              <a:rPr>
                <a:solidFill>
                  <a:srgbClr val="000000"/>
                </a:solidFill>
              </a:rPr>
              <a:t>this</a:t>
            </a:r>
            <a:r>
              <a:rPr>
                <a:solidFill>
                  <a:srgbClr val="BBBBBB"/>
                </a:solidFill>
              </a:rPr>
              <a:t> </a:t>
            </a:r>
            <a:r>
              <a:rPr>
                <a:solidFill>
                  <a:srgbClr val="000000"/>
                </a:solidFill>
              </a:rPr>
              <a:t>dialog</a:t>
            </a:r>
            <a:r>
              <a:rPr>
                <a:solidFill>
                  <a:srgbClr val="BBBBBB"/>
                </a:solidFill>
              </a:rPr>
              <a:t> </a:t>
            </a:r>
            <a:r>
              <a:rPr>
                <a:solidFill>
                  <a:srgbClr val="000000"/>
                </a:solidFill>
              </a:rPr>
              <a:t>(we</a:t>
            </a:r>
            <a:r>
              <a:rPr>
                <a:solidFill>
                  <a:srgbClr val="BBBBBB"/>
                </a:solidFill>
              </a:rPr>
              <a:t> </a:t>
            </a:r>
            <a:r>
              <a:rPr>
                <a:solidFill>
                  <a:srgbClr val="000000"/>
                </a:solidFill>
              </a:rPr>
              <a:t>will</a:t>
            </a:r>
            <a:r>
              <a:rPr>
                <a:solidFill>
                  <a:srgbClr val="BBBBBB"/>
                </a:solidFill>
              </a:rPr>
              <a:t> </a:t>
            </a:r>
            <a:r>
              <a:rPr>
                <a:solidFill>
                  <a:srgbClr val="000000"/>
                </a:solidFill>
              </a:rPr>
              <a:t>do</a:t>
            </a:r>
            <a:r>
              <a:rPr>
                <a:solidFill>
                  <a:srgbClr val="BBBBBB"/>
                </a:solidFill>
              </a:rPr>
              <a:t> </a:t>
            </a:r>
            <a:r>
              <a:rPr>
                <a:solidFill>
                  <a:srgbClr val="000000"/>
                </a:solidFill>
              </a:rPr>
              <a:t>that</a:t>
            </a:r>
            <a:r>
              <a:rPr>
                <a:solidFill>
                  <a:srgbClr val="BBBBBB"/>
                </a:solidFill>
              </a:rPr>
              <a:t> </a:t>
            </a:r>
            <a:r>
              <a:rPr>
                <a:solidFill>
                  <a:srgbClr val="000000"/>
                </a:solidFill>
              </a:rPr>
              <a:t>in</a:t>
            </a:r>
            <a:r>
              <a:rPr>
                <a:solidFill>
                  <a:srgbClr val="BBBBBB"/>
                </a:solidFill>
              </a:rPr>
              <a:t> </a:t>
            </a:r>
            <a:r>
              <a:rPr>
                <a:solidFill>
                  <a:srgbClr val="000000"/>
                </a:solidFill>
              </a:rPr>
              <a:t>a</a:t>
            </a:r>
            <a:r>
              <a:rPr>
                <a:solidFill>
                  <a:srgbClr val="BBBBBB"/>
                </a:solidFill>
              </a:rPr>
              <a:t> </a:t>
            </a:r>
            <a:r>
              <a:rPr>
                <a:solidFill>
                  <a:srgbClr val="000000"/>
                </a:solidFill>
              </a:rPr>
              <a:t>few</a:t>
            </a:r>
            <a:r>
              <a:rPr>
                <a:solidFill>
                  <a:srgbClr val="BBBBBB"/>
                </a:solidFill>
              </a:rPr>
              <a:t> </a:t>
            </a:r>
            <a:r>
              <a:rPr>
                <a:solidFill>
                  <a:srgbClr val="000000"/>
                </a:solidFill>
              </a:rPr>
              <a:t>minutes</a:t>
            </a:r>
            <a:r>
              <a:rPr>
                <a:solidFill>
                  <a:srgbClr val="BBBBBB"/>
                </a:solidFill>
              </a:rPr>
              <a:t> </a:t>
            </a:r>
            <a:r>
              <a:rPr>
                <a:solidFill>
                  <a:srgbClr val="000000"/>
                </a:solidFill>
              </a:rPr>
              <a:t>with</a:t>
            </a:r>
            <a:r>
              <a:rPr>
                <a:solidFill>
                  <a:srgbClr val="BBBBBB"/>
                </a:solidFill>
              </a:rPr>
              <a:t> </a:t>
            </a:r>
            <a:r>
              <a:rPr>
                <a:solidFill>
                  <a:srgbClr val="000000"/>
                </a:solidFill>
              </a:rPr>
              <a:t>a</a:t>
            </a:r>
            <a:r>
              <a:rPr>
                <a:solidFill>
                  <a:srgbClr val="BBBBBB"/>
                </a:solidFill>
              </a:rPr>
              <a:t> </a:t>
            </a:r>
            <a:r>
              <a:rPr>
                <a:solidFill>
                  <a:srgbClr val="000000"/>
                </a:solidFill>
              </a:rPr>
              <a:t>timer).</a:t>
            </a:r>
            <a:r>
              <a:rPr>
                <a:solidFill>
                  <a:srgbClr val="BBBBBB"/>
                </a:solidFill>
              </a:rPr>
              <a:t>
</a:t>
            </a:r>
            <a:r>
              <a:rPr>
                <a:solidFill>
                  <a:srgbClr val="000000"/>
                </a:solidFill>
              </a:rPr>
              <a:t>First</a:t>
            </a:r>
            <a:r>
              <a:rPr>
                <a:solidFill>
                  <a:srgbClr val="BBBBBB"/>
                </a:solidFill>
              </a:rPr>
              <a:t> </a:t>
            </a:r>
            <a:r>
              <a:rPr>
                <a:solidFill>
                  <a:srgbClr val="000000"/>
                </a:solidFill>
              </a:rPr>
              <a:t>we</a:t>
            </a:r>
            <a:r>
              <a:rPr>
                <a:solidFill>
                  <a:srgbClr val="BBBBBB"/>
                </a:solidFill>
              </a:rPr>
              <a:t> </a:t>
            </a:r>
            <a:r>
              <a:rPr>
                <a:solidFill>
                  <a:srgbClr val="000000"/>
                </a:solidFill>
              </a:rPr>
              <a:t>will</a:t>
            </a:r>
            <a:r>
              <a:rPr>
                <a:solidFill>
                  <a:srgbClr val="BBBBBB"/>
                </a:solidFill>
              </a:rPr>
              <a:t> </a:t>
            </a:r>
            <a:r>
              <a:rPr>
                <a:solidFill>
                  <a:srgbClr val="000000"/>
                </a:solidFill>
              </a:rPr>
              <a:t>create</a:t>
            </a:r>
            <a:r>
              <a:rPr>
                <a:solidFill>
                  <a:srgbClr val="BBBBBB"/>
                </a:solidFill>
              </a:rPr>
              <a:t> </a:t>
            </a:r>
            <a:r>
              <a:rPr>
                <a:solidFill>
                  <a:srgbClr val="000000"/>
                </a:solidFill>
              </a:rPr>
              <a:t>a</a:t>
            </a:r>
            <a:r>
              <a:rPr>
                <a:solidFill>
                  <a:srgbClr val="BBBBBB"/>
                </a:solidFill>
              </a:rPr>
              <a:t> </a:t>
            </a:r>
            <a:r>
              <a:rPr>
                <a:solidFill>
                  <a:srgbClr val="000000"/>
                </a:solidFill>
              </a:rPr>
              <a:t>new</a:t>
            </a:r>
            <a:r>
              <a:rPr>
                <a:solidFill>
                  <a:srgbClr val="BBBBBB"/>
                </a:solidFill>
              </a:rPr>
              <a:t> </a:t>
            </a:r>
            <a:r>
              <a:rPr>
                <a:solidFill>
                  <a:srgbClr val="000000"/>
                </a:solidFill>
              </a:rPr>
              <a:t>dialog</a:t>
            </a:r>
            <a:r>
              <a:rPr>
                <a:solidFill>
                  <a:srgbClr val="BBBBBB"/>
                </a:solidFill>
              </a:rPr>
              <a:t> </a:t>
            </a:r>
            <a:r>
              <a:rPr>
                <a:solidFill>
                  <a:srgbClr val="000000"/>
                </a:solidFill>
              </a:rPr>
              <a:t>with</a:t>
            </a:r>
            <a:r>
              <a:rPr>
                <a:solidFill>
                  <a:srgbClr val="BBBBBB"/>
                </a:solidFill>
              </a:rPr>
              <a:t> </a:t>
            </a:r>
            <a:r>
              <a:rPr>
                <a:solidFill>
                  <a:srgbClr val="000000"/>
                </a:solidFill>
              </a:rPr>
              <a:t>the</a:t>
            </a:r>
            <a:r>
              <a:rPr>
                <a:solidFill>
                  <a:srgbClr val="BBBBBB"/>
                </a:solidFill>
              </a:rPr>
              <a:t> </a:t>
            </a:r>
            <a:r>
              <a:rPr>
                <a:solidFill>
                  <a:srgbClr val="000000"/>
                </a:solidFill>
              </a:rPr>
              <a:t>cli:</a:t>
            </a:r>
            <a:r>
              <a:rPr>
                <a:solidFill>
                  <a:srgbClr val="BBBBBB"/>
                </a:solidFill>
              </a:rPr>
              <a:t> </a:t>
            </a:r>
            <a:r>
              <a:rPr>
                <a:solidFill>
                  <a:srgbClr val="000000"/>
                </a:solidFill>
              </a:rPr>
              <a:t>```webz</a:t>
            </a:r>
            <a:r>
              <a:rPr>
                <a:solidFill>
                  <a:srgbClr val="BBBBBB"/>
                </a:solidFill>
              </a:rPr>
              <a:t> </a:t>
            </a:r>
            <a:r>
              <a:rPr>
                <a:solidFill>
                  <a:srgbClr val="000000"/>
                </a:solidFill>
              </a:rPr>
              <a:t>dialog</a:t>
            </a:r>
            <a:r>
              <a:rPr>
                <a:solidFill>
                  <a:srgbClr val="BBBBBB"/>
                </a:solidFill>
              </a:rPr>
              <a:t> </a:t>
            </a:r>
            <a:r>
              <a:rPr>
                <a:solidFill>
                  <a:srgbClr val="000000"/>
                </a:solidFill>
              </a:rPr>
              <a:t>Pleasewait```</a:t>
            </a:r>
            <a:r>
              <a:rPr>
                <a:solidFill>
                  <a:srgbClr val="BBBBBB"/>
                </a:solidFill>
              </a:rPr>
              <a:t>
</a:t>
            </a:r>
            <a:r>
              <a:rPr>
                <a:solidFill>
                  <a:srgbClr val="000000"/>
                </a:solidFill>
              </a:rPr>
              <a:t>For</a:t>
            </a:r>
            <a:r>
              <a:rPr>
                <a:solidFill>
                  <a:srgbClr val="BBBBBB"/>
                </a:solidFill>
              </a:rPr>
              <a:t> </a:t>
            </a:r>
            <a:r>
              <a:rPr>
                <a:solidFill>
                  <a:srgbClr val="000000"/>
                </a:solidFill>
              </a:rPr>
              <a:t>the</a:t>
            </a:r>
            <a:r>
              <a:rPr>
                <a:solidFill>
                  <a:srgbClr val="BBBBBB"/>
                </a:solidFill>
              </a:rPr>
              <a:t> </a:t>
            </a:r>
            <a:r>
              <a:rPr>
                <a:solidFill>
                  <a:srgbClr val="000000"/>
                </a:solidFill>
              </a:rPr>
              <a:t>body</a:t>
            </a:r>
            <a:r>
              <a:rPr>
                <a:solidFill>
                  <a:srgbClr val="BBBBBB"/>
                </a:solidFill>
              </a:rPr>
              <a:t> </a:t>
            </a:r>
            <a:r>
              <a:rPr>
                <a:solidFill>
                  <a:srgbClr val="000000"/>
                </a:solidFill>
              </a:rPr>
              <a:t>of</a:t>
            </a:r>
            <a:r>
              <a:rPr>
                <a:solidFill>
                  <a:srgbClr val="BBBBBB"/>
                </a:solidFill>
              </a:rPr>
              <a:t> </a:t>
            </a:r>
            <a:r>
              <a:rPr>
                <a:solidFill>
                  <a:srgbClr val="000000"/>
                </a:solidFill>
              </a:rPr>
              <a:t>our</a:t>
            </a:r>
            <a:r>
              <a:rPr>
                <a:solidFill>
                  <a:srgbClr val="BBBBBB"/>
                </a:solidFill>
              </a:rPr>
              <a:t> </a:t>
            </a:r>
            <a:r>
              <a:rPr>
                <a:solidFill>
                  <a:srgbClr val="000000"/>
                </a:solidFill>
              </a:rPr>
              <a:t>dialog,</a:t>
            </a:r>
            <a:r>
              <a:rPr>
                <a:solidFill>
                  <a:srgbClr val="BBBBBB"/>
                </a:solidFill>
              </a:rPr>
              <a:t> </a:t>
            </a:r>
            <a:r>
              <a:rPr>
                <a:solidFill>
                  <a:srgbClr val="000000"/>
                </a:solidFill>
              </a:rPr>
              <a:t>we</a:t>
            </a:r>
            <a:r>
              <a:rPr>
                <a:solidFill>
                  <a:srgbClr val="BBBBBB"/>
                </a:solidFill>
              </a:rPr>
              <a:t> </a:t>
            </a:r>
            <a:r>
              <a:rPr>
                <a:solidFill>
                  <a:srgbClr val="000000"/>
                </a:solidFill>
              </a:rPr>
              <a:t>will</a:t>
            </a:r>
            <a:r>
              <a:rPr>
                <a:solidFill>
                  <a:srgbClr val="BBBBBB"/>
                </a:solidFill>
              </a:rPr>
              <a:t> </a:t>
            </a:r>
            <a:r>
              <a:rPr>
                <a:solidFill>
                  <a:srgbClr val="000000"/>
                </a:solidFill>
              </a:rPr>
              <a:t>just</a:t>
            </a:r>
            <a:r>
              <a:rPr>
                <a:solidFill>
                  <a:srgbClr val="BBBBBB"/>
                </a:solidFill>
              </a:rPr>
              <a:t> </a:t>
            </a:r>
            <a:r>
              <a:rPr>
                <a:solidFill>
                  <a:srgbClr val="000000"/>
                </a:solidFill>
              </a:rPr>
              <a:t>center</a:t>
            </a:r>
            <a:r>
              <a:rPr>
                <a:solidFill>
                  <a:srgbClr val="BBBBBB"/>
                </a:solidFill>
              </a:rPr>
              <a:t> </a:t>
            </a:r>
            <a:r>
              <a:rPr>
                <a:solidFill>
                  <a:srgbClr val="000000"/>
                </a:solidFill>
              </a:rPr>
              <a:t>a</a:t>
            </a:r>
            <a:r>
              <a:rPr>
                <a:solidFill>
                  <a:srgbClr val="BBBBBB"/>
                </a:solidFill>
              </a:rPr>
              <a:t> </a:t>
            </a:r>
            <a:r>
              <a:rPr>
                <a:solidFill>
                  <a:srgbClr val="000000"/>
                </a:solidFill>
              </a:rPr>
              <a:t>string</a:t>
            </a:r>
            <a:r>
              <a:rPr>
                <a:solidFill>
                  <a:srgbClr val="BBBBBB"/>
                </a:solidFill>
              </a:rPr>
              <a:t> </a:t>
            </a:r>
            <a:r>
              <a:rPr>
                <a:solidFill>
                  <a:srgbClr val="000000"/>
                </a:solidFill>
              </a:rPr>
              <a:t>that</a:t>
            </a:r>
            <a:r>
              <a:rPr>
                <a:solidFill>
                  <a:srgbClr val="BBBBBB"/>
                </a:solidFill>
              </a:rPr>
              <a:t> </a:t>
            </a:r>
            <a:r>
              <a:rPr>
                <a:solidFill>
                  <a:srgbClr val="000000"/>
                </a:solidFill>
              </a:rPr>
              <a:t>says</a:t>
            </a:r>
            <a:r>
              <a:rPr>
                <a:solidFill>
                  <a:srgbClr val="BBBBBB"/>
                </a:solidFill>
              </a:rPr>
              <a:t> </a:t>
            </a:r>
            <a:r>
              <a:rPr>
                <a:solidFill>
                  <a:srgbClr val="000000"/>
                </a:solidFill>
              </a:rPr>
              <a:t>“Please</a:t>
            </a:r>
            <a:r>
              <a:rPr>
                <a:solidFill>
                  <a:srgbClr val="BBBBBB"/>
                </a:solidFill>
              </a:rPr>
              <a:t> </a:t>
            </a:r>
            <a:r>
              <a:rPr>
                <a:solidFill>
                  <a:srgbClr val="000000"/>
                </a:solidFill>
              </a:rPr>
              <a:t>Wait…”</a:t>
            </a:r>
            <a:r>
              <a:rPr>
                <a:solidFill>
                  <a:srgbClr val="BBBBBB"/>
                </a:solidFill>
              </a:rPr>
              <a:t>
</a:t>
            </a:r>
            <a:r>
              <a:rPr>
                <a:solidFill>
                  <a:srgbClr val="000000"/>
                </a:solidFill>
              </a:rPr>
              <a:t>```html</a:t>
            </a:r>
            <a:r>
              <a:rPr>
                <a:solidFill>
                  <a:srgbClr val="BBBBBB"/>
                </a:solidFill>
              </a:rPr>
              <a:t>
</a:t>
            </a:r>
            <a:r>
              <a:rPr>
                <a:solidFill>
                  <a:srgbClr val="000000"/>
                </a:solidFill>
              </a:rPr>
              <a:t>&lt;div</a:t>
            </a:r>
            <a:r>
              <a:rPr>
                <a:solidFill>
                  <a:srgbClr val="BBBBBB"/>
                </a:solidFill>
              </a:rPr>
              <a:t> </a:t>
            </a:r>
            <a:r>
              <a:rPr>
                <a:solidFill>
                  <a:srgbClr val="000000"/>
                </a:solidFill>
              </a:rPr>
              <a:t>class=</a:t>
            </a:r>
            <a:r>
              <a:rPr>
                <a:solidFill>
                  <a:srgbClr val="800080"/>
                </a:solidFill>
              </a:rPr>
              <a:t>"content"</a:t>
            </a:r>
            <a:r>
              <a:rPr>
                <a:solidFill>
                  <a:srgbClr val="000000"/>
                </a:solidFill>
              </a:rPr>
              <a:t>&gt;</a:t>
            </a:r>
            <a:r>
              <a:rPr>
                <a:solidFill>
                  <a:srgbClr val="BBBBBB"/>
                </a:solidFill>
              </a:rPr>
              <a:t>
	</a:t>
            </a:r>
            <a:r>
              <a:rPr>
                <a:solidFill>
                  <a:srgbClr val="000000"/>
                </a:solidFill>
              </a:rPr>
              <a:t>&lt;div</a:t>
            </a:r>
            <a:r>
              <a:rPr>
                <a:solidFill>
                  <a:srgbClr val="BBBBBB"/>
                </a:solidFill>
              </a:rPr>
              <a:t> </a:t>
            </a:r>
            <a:r>
              <a:rPr>
                <a:solidFill>
                  <a:srgbClr val="000000"/>
                </a:solidFill>
              </a:rPr>
              <a:t>class=</a:t>
            </a:r>
            <a:r>
              <a:rPr>
                <a:solidFill>
                  <a:srgbClr val="800080"/>
                </a:solidFill>
              </a:rPr>
              <a:t>"body"</a:t>
            </a:r>
            <a:r>
              <a:rPr>
                <a:solidFill>
                  <a:srgbClr val="000000"/>
                </a:solidFill>
              </a:rPr>
              <a:t>&gt;</a:t>
            </a:r>
            <a:r>
              <a:rPr>
                <a:solidFill>
                  <a:srgbClr val="000000"/>
                </a:solidFill>
              </a:rPr>
              <a:t>Please</a:t>
            </a:r>
            <a:r>
              <a:rPr>
                <a:solidFill>
                  <a:srgbClr val="BBBBBB"/>
                </a:solidFill>
              </a:rPr>
              <a:t> </a:t>
            </a:r>
            <a:r>
              <a:rPr>
                <a:solidFill>
                  <a:srgbClr val="000000"/>
                </a:solidFill>
              </a:rPr>
              <a:t>Wait...</a:t>
            </a:r>
            <a:r>
              <a:rPr>
                <a:solidFill>
                  <a:srgbClr val="000000"/>
                </a:solidFill>
              </a:rPr>
              <a:t>&lt;/div&gt;</a:t>
            </a:r>
            <a:r>
              <a:rPr>
                <a:solidFill>
                  <a:srgbClr val="BBBBBB"/>
                </a:solidFill>
              </a:rPr>
              <a:t>
</a:t>
            </a:r>
            <a:r>
              <a:rPr>
                <a:solidFill>
                  <a:srgbClr val="000000"/>
                </a:solidFill>
              </a:rPr>
              <a:t>&lt;/div&gt;</a:t>
            </a:r>
            <a:r>
              <a:rPr>
                <a:solidFill>
                  <a:srgbClr val="BBBBBB"/>
                </a:solidFill>
              </a:rPr>
              <a:t>
</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000000"/>
                </a:solidFill>
              </a:rPr>
              <a:t>.</a:t>
            </a:r>
            <a:r>
              <a:rPr>
                <a:solidFill>
                  <a:srgbClr val="000000"/>
                </a:solidFill>
              </a:rPr>
              <a:t>content</a:t>
            </a:r>
            <a:r>
              <a:rPr>
                <a:solidFill>
                  <a:srgbClr val="BBBBBB"/>
                </a:solidFill>
              </a:rPr>
              <a:t> </a:t>
            </a:r>
            <a:r>
              <a:rPr>
                <a:solidFill>
                  <a:srgbClr val="000000"/>
                </a:solidFill>
              </a:rPr>
              <a:t>{</a:t>
            </a:r>
            <a:r>
              <a:rPr>
                <a:solidFill>
                  <a:srgbClr val="BBBBBB"/>
                </a:solidFill>
              </a:rPr>
              <a:t>
	</a:t>
            </a:r>
            <a:r>
              <a:rPr>
                <a:solidFill>
                  <a:srgbClr val="2C2CFF"/>
                </a:solidFill>
              </a:rPr>
              <a:t>width</a:t>
            </a:r>
            <a:r>
              <a:rPr>
                <a:solidFill>
                  <a:srgbClr val="000000"/>
                </a:solidFill>
              </a:rPr>
              <a:t>:</a:t>
            </a:r>
            <a:r>
              <a:rPr>
                <a:solidFill>
                  <a:srgbClr val="BBBBBB"/>
                </a:solidFill>
              </a:rPr>
              <a:t> </a:t>
            </a:r>
            <a:r>
              <a:rPr>
                <a:solidFill>
                  <a:srgbClr val="2C8553"/>
                </a:solidFill>
              </a:rPr>
              <a:t>600</a:t>
            </a:r>
            <a:r>
              <a:rPr>
                <a:solidFill>
                  <a:srgbClr val="2C2CFF"/>
                </a:solidFill>
              </a:rPr>
              <a:t>px</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body</a:t>
            </a:r>
            <a:r>
              <a:rPr>
                <a:solidFill>
                  <a:srgbClr val="BBBBBB"/>
                </a:solidFill>
              </a:rPr>
              <a:t> </a:t>
            </a:r>
            <a:r>
              <a:rPr>
                <a:solidFill>
                  <a:srgbClr val="000000"/>
                </a:solidFill>
              </a:rPr>
              <a:t>{</a:t>
            </a:r>
            <a:r>
              <a:rPr>
                <a:solidFill>
                  <a:srgbClr val="BBBBBB"/>
                </a:solidFill>
              </a:rPr>
              <a:t>
	</a:t>
            </a:r>
            <a:r>
              <a:rPr>
                <a:solidFill>
                  <a:srgbClr val="2C2CFF"/>
                </a:solidFill>
              </a:rPr>
              <a:t>text-align</a:t>
            </a:r>
            <a:r>
              <a:rPr>
                <a:solidFill>
                  <a:srgbClr val="000000"/>
                </a:solidFill>
              </a:rPr>
              <a:t>:</a:t>
            </a:r>
            <a:r>
              <a:rPr>
                <a:solidFill>
                  <a:srgbClr val="BBBBBB"/>
                </a:solidFill>
              </a:rPr>
              <a:t> </a:t>
            </a:r>
            <a:r>
              <a:rPr>
                <a:solidFill>
                  <a:srgbClr val="2C2CFF"/>
                </a:solidFill>
              </a:rPr>
              <a:t>center</a:t>
            </a:r>
            <a:r>
              <a:rPr>
                <a:solidFill>
                  <a:srgbClr val="000000"/>
                </a:solidFill>
              </a:rPr>
              <a:t>;</a:t>
            </a:r>
            <a:r>
              <a:rPr>
                <a:solidFill>
                  <a:srgbClr val="BBBBBB"/>
                </a:solidFill>
              </a:rPr>
              <a:t>
	</a:t>
            </a:r>
            <a:r>
              <a:rPr>
                <a:solidFill>
                  <a:srgbClr val="2C2CFF"/>
                </a:solidFill>
              </a:rPr>
              <a:t>font-size</a:t>
            </a:r>
            <a:r>
              <a:rPr>
                <a:solidFill>
                  <a:srgbClr val="000000"/>
                </a:solidFill>
              </a:rPr>
              <a:t>:</a:t>
            </a:r>
            <a:r>
              <a:rPr>
                <a:solidFill>
                  <a:srgbClr val="BBBBBB"/>
                </a:solidFill>
              </a:rPr>
              <a:t> </a:t>
            </a:r>
            <a:r>
              <a:rPr>
                <a:solidFill>
                  <a:srgbClr val="2C8553"/>
                </a:solidFill>
              </a:rPr>
              <a:t>40</a:t>
            </a:r>
            <a:r>
              <a:rPr>
                <a:solidFill>
                  <a:srgbClr val="2C2CFF"/>
                </a:solidFill>
              </a:rPr>
              <a:t>px</a:t>
            </a:r>
            <a:r>
              <a:rPr>
                <a:solidFill>
                  <a:srgbClr val="000000"/>
                </a:solidFill>
              </a:rPr>
              <a:t>;</a:t>
            </a:r>
            <a:r>
              <a:rPr>
                <a:solidFill>
                  <a:srgbClr val="BBBBBB"/>
                </a:solidFill>
              </a:rPr>
              <a:t>
	</a:t>
            </a:r>
            <a:r>
              <a:rPr>
                <a:solidFill>
                  <a:srgbClr val="2C2CFF"/>
                </a:solidFill>
              </a:rPr>
              <a:t>line-height</a:t>
            </a:r>
            <a:r>
              <a:rPr>
                <a:solidFill>
                  <a:srgbClr val="000000"/>
                </a:solidFill>
              </a:rPr>
              <a:t>:</a:t>
            </a:r>
            <a:r>
              <a:rPr>
                <a:solidFill>
                  <a:srgbClr val="BBBBBB"/>
                </a:solidFill>
              </a:rPr>
              <a:t> </a:t>
            </a:r>
            <a:r>
              <a:rPr>
                <a:solidFill>
                  <a:srgbClr val="2C8553"/>
                </a:solidFill>
              </a:rPr>
              <a:t>100</a:t>
            </a:r>
            <a:r>
              <a:rPr>
                <a:solidFill>
                  <a:srgbClr val="2C2CFF"/>
                </a:solidFill>
              </a:rPr>
              <a:t>px</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In the parent, we create a property for our dialog and add it to the component.</a:t>
            </a:r>
          </a:p>
          <a:p>
            <a:pPr>
              <a:lnSpc>
                <a:spcPct val="50000"/>
              </a:lnSpc>
              <a:buNone/>
              <a:defRPr sz="1400">
                <a:latin typeface="Courier New"/>
              </a:defRPr>
            </a:pPr>
            <a:r>
              <a:rPr>
                <a:solidFill>
                  <a:srgbClr val="000000"/>
                </a:solidFill>
              </a:rPr>
              <a:t>plsWait</a:t>
            </a:r>
            <a:r>
              <a:rPr>
                <a:solidFill>
                  <a:srgbClr val="000000"/>
                </a:solidFill>
              </a:rPr>
              <a:t>:</a:t>
            </a:r>
            <a:r>
              <a:rPr>
                <a:solidFill>
                  <a:srgbClr val="BBBBBB"/>
                </a:solidFill>
              </a:rPr>
              <a:t> </a:t>
            </a:r>
            <a:r>
              <a:rPr>
                <a:solidFill>
                  <a:srgbClr val="000000"/>
                </a:solidFill>
              </a:rPr>
              <a:t>PleaseWaitDialog</a:t>
            </a:r>
            <a:r>
              <a:rPr>
                <a:solidFill>
                  <a:srgbClr val="BBBBBB"/>
                </a:solidFill>
              </a:rPr>
              <a:t> </a:t>
            </a:r>
            <a:r>
              <a:rPr>
                <a:solidFill>
                  <a:srgbClr val="000000"/>
                </a:solidFill>
              </a:rPr>
              <a:t>=</a:t>
            </a:r>
            <a:r>
              <a:rPr>
                <a:solidFill>
                  <a:srgbClr val="BBBBBB"/>
                </a:solidFill>
              </a:rPr>
              <a:t> </a:t>
            </a:r>
            <a:r>
              <a:rPr>
                <a:solidFill>
                  <a:srgbClr val="2C2CFF"/>
                </a:solidFill>
              </a:rPr>
              <a:t>new</a:t>
            </a:r>
            <a:r>
              <a:rPr>
                <a:solidFill>
                  <a:srgbClr val="BBBBBB"/>
                </a:solidFill>
              </a:rPr>
              <a:t> </a:t>
            </a:r>
            <a:r>
              <a:rPr>
                <a:solidFill>
                  <a:srgbClr val="2C2CFF"/>
                </a:solidFill>
              </a:rPr>
              <a:t>PleaseWaitDialog</a:t>
            </a:r>
            <a:r>
              <a:rPr>
                <a:solidFill>
                  <a:srgbClr val="000000"/>
                </a:solidFill>
              </a:rPr>
              <a:t>(</a:t>
            </a:r>
            <a:r>
              <a:rPr>
                <a:solidFill>
                  <a:srgbClr val="000000"/>
                </a:solidFill>
              </a:rPr>
              <a:t>);</a:t>
            </a:r>
            <a:r>
              <a:rPr>
                <a:solidFill>
                  <a:srgbClr val="BBBBBB"/>
                </a:solidFill>
              </a:rPr>
              <a:t>
</a:t>
            </a:r>
            <a:r>
              <a:rPr>
                <a:solidFill>
                  <a:srgbClr val="000000"/>
                </a:solidFill>
              </a:rPr>
              <a:t>constructor</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addComponent</a:t>
            </a:r>
            <a:r>
              <a:rPr>
                <a:solidFill>
                  <a:srgbClr val="000000"/>
                </a:solidFill>
              </a:rPr>
              <a:t>(</a:t>
            </a:r>
            <a:r>
              <a:rPr>
                <a:solidFill>
                  <a:srgbClr val="2C2CFF"/>
                </a:solidFill>
              </a:rPr>
              <a:t>this</a:t>
            </a:r>
            <a:r>
              <a:rPr>
                <a:solidFill>
                  <a:srgbClr val="000000"/>
                </a:solidFill>
              </a:rPr>
              <a:t>.</a:t>
            </a:r>
            <a:r>
              <a:rPr>
                <a:solidFill>
                  <a:srgbClr val="000000"/>
                </a:solidFill>
              </a:rPr>
              <a:t>plsWait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When we want the dialog we can simply display it while some time consuming task is occurring, then hide it after.</a:t>
            </a:r>
          </a:p>
          <a:p>
            <a:pPr>
              <a:lnSpc>
                <a:spcPct val="50000"/>
              </a:lnSpc>
              <a:buNone/>
              <a:defRPr sz="1400">
                <a:latin typeface="Courier New"/>
              </a:defRPr>
            </a:pPr>
            <a:r>
              <a:rPr>
                <a:solidFill>
                  <a:srgbClr val="2C2CFF"/>
                </a:solidFill>
              </a:rPr>
              <a:t>this</a:t>
            </a:r>
            <a:r>
              <a:rPr>
                <a:solidFill>
                  <a:srgbClr val="000000"/>
                </a:solidFill>
              </a:rPr>
              <a:t>.</a:t>
            </a:r>
            <a:r>
              <a:rPr>
                <a:solidFill>
                  <a:srgbClr val="2C2CFF"/>
                </a:solidFill>
              </a:rPr>
              <a:t>plsWait</a:t>
            </a:r>
            <a:r>
              <a:rPr>
                <a:solidFill>
                  <a:srgbClr val="000000"/>
                </a:solidFill>
              </a:rPr>
              <a:t>.</a:t>
            </a:r>
            <a:r>
              <a:rPr>
                <a:solidFill>
                  <a:srgbClr val="2C2CFF"/>
                </a:solidFill>
              </a:rPr>
              <a:t>show</a:t>
            </a:r>
            <a:r>
              <a:rPr>
                <a:solidFill>
                  <a:srgbClr val="800080"/>
                </a:solidFill>
              </a:rPr>
              <a:t>(</a:t>
            </a:r>
            <a:r>
              <a:rPr>
                <a:solidFill>
                  <a:srgbClr val="2C2CFF"/>
                </a:solidFill>
              </a:rPr>
              <a:t>true</a:t>
            </a:r>
            <a:r>
              <a:rPr>
                <a:solidFill>
                  <a:srgbClr val="800080"/>
                </a:solidFill>
              </a:rPr>
              <a:t>)</a:t>
            </a:r>
            <a:r>
              <a:rPr>
                <a:solidFill>
                  <a:srgbClr val="008800"/>
                </a:solidFill>
              </a:rPr>
              <a:t>;</a:t>
            </a:r>
            <a:r>
              <a:rPr>
                <a:solidFill>
                  <a:srgbClr val="BBBBBB"/>
                </a:solidFill>
              </a:rPr>
              <a:t>
</a:t>
            </a:r>
            <a:r>
              <a:rPr>
                <a:solidFill>
                  <a:srgbClr val="000000"/>
                </a:solidFill>
              </a:rPr>
              <a:t>//</a:t>
            </a:r>
            <a:r>
              <a:rPr>
                <a:solidFill>
                  <a:srgbClr val="2C2CFF"/>
                </a:solidFill>
              </a:rPr>
              <a:t>do</a:t>
            </a:r>
            <a:r>
              <a:rPr>
                <a:solidFill>
                  <a:srgbClr val="BBBBBB"/>
                </a:solidFill>
              </a:rPr>
              <a:t> </a:t>
            </a:r>
            <a:r>
              <a:rPr>
                <a:solidFill>
                  <a:srgbClr val="2C2CFF"/>
                </a:solidFill>
              </a:rPr>
              <a:t>something</a:t>
            </a:r>
            <a:r>
              <a:rPr>
                <a:solidFill>
                  <a:srgbClr val="BBBBBB"/>
                </a:solidFill>
              </a:rPr>
              <a:t> </a:t>
            </a:r>
            <a:r>
              <a:rPr>
                <a:solidFill>
                  <a:srgbClr val="2C2CFF"/>
                </a:solidFill>
              </a:rPr>
              <a:t>that</a:t>
            </a:r>
            <a:r>
              <a:rPr>
                <a:solidFill>
                  <a:srgbClr val="BBBBBB"/>
                </a:solidFill>
              </a:rPr>
              <a:t> </a:t>
            </a:r>
            <a:r>
              <a:rPr>
                <a:solidFill>
                  <a:srgbClr val="2C2CFF"/>
                </a:solidFill>
              </a:rPr>
              <a:t>takes</a:t>
            </a:r>
            <a:r>
              <a:rPr>
                <a:solidFill>
                  <a:srgbClr val="BBBBBB"/>
                </a:solidFill>
              </a:rPr>
              <a:t> </a:t>
            </a:r>
            <a:r>
              <a:rPr>
                <a:solidFill>
                  <a:srgbClr val="2C2CFF"/>
                </a:solidFill>
              </a:rPr>
              <a:t>a</a:t>
            </a:r>
            <a:r>
              <a:rPr>
                <a:solidFill>
                  <a:srgbClr val="BBBBBB"/>
                </a:solidFill>
              </a:rPr>
              <a:t> </a:t>
            </a:r>
            <a:r>
              <a:rPr>
                <a:solidFill>
                  <a:srgbClr val="2C2CFF"/>
                </a:solidFill>
              </a:rPr>
              <a:t>while</a:t>
            </a:r>
            <a:r>
              <a:rPr>
                <a:solidFill>
                  <a:srgbClr val="BBBBBB"/>
                </a:solidFill>
              </a:rPr>
              <a:t>
</a:t>
            </a:r>
            <a:r>
              <a:rPr>
                <a:solidFill>
                  <a:srgbClr val="2C2CFF"/>
                </a:solidFill>
              </a:rPr>
              <a:t>this</a:t>
            </a:r>
            <a:r>
              <a:rPr>
                <a:solidFill>
                  <a:srgbClr val="000000"/>
                </a:solidFill>
              </a:rPr>
              <a:t>.</a:t>
            </a:r>
            <a:r>
              <a:rPr>
                <a:solidFill>
                  <a:srgbClr val="2C2CFF"/>
                </a:solidFill>
              </a:rPr>
              <a:t>plsWait</a:t>
            </a:r>
            <a:r>
              <a:rPr>
                <a:solidFill>
                  <a:srgbClr val="000000"/>
                </a:solidFill>
              </a:rPr>
              <a:t>.</a:t>
            </a:r>
            <a:r>
              <a:rPr>
                <a:solidFill>
                  <a:srgbClr val="2C2CFF"/>
                </a:solidFill>
              </a:rPr>
              <a:t>show</a:t>
            </a:r>
            <a:r>
              <a:rPr>
                <a:solidFill>
                  <a:srgbClr val="800080"/>
                </a:solidFill>
              </a:rPr>
              <a:t>(</a:t>
            </a:r>
            <a:r>
              <a:rPr>
                <a:solidFill>
                  <a:srgbClr val="2C2CFF"/>
                </a:solidFill>
              </a:rPr>
              <a:t>false</a:t>
            </a:r>
            <a:r>
              <a:rPr>
                <a:solidFill>
                  <a:srgbClr val="800080"/>
                </a:solidFill>
              </a:rPr>
              <a:t>)</a:t>
            </a:r>
            <a:r>
              <a:rPr>
                <a:solidFill>
                  <a:srgbClr val="008800"/>
                </a:solidFill>
              </a:rPr>
              <a:t>;</a:t>
            </a:r>
            <a:r>
              <a:rPr>
                <a:solidFill>
                  <a:srgbClr val="BBBBBB"/>
                </a:solidFill>
              </a:rPr>
              <a:t>
</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Webz Notifier</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5" name="Text Placeholder 4"/>
          <p:cNvSpPr>
            <a:spLocks noGrp="1"/>
          </p:cNvSpPr>
          <p:nvPr>
            <p:ph type="body" idx="2"/>
          </p:nvPr>
        </p:nvSpPr>
        <p:spPr/>
        <p:txBody>
          <a:bodyPr wrap="square"/>
          <a:lstStyle/>
          <a:p>
            <a:pPr/>
            <a:r>
              <a:rPr b="0" i="0" u="none" sz="1600">
                <a:solidFill>
                  <a:schemeClr val="dk1"/>
                </a:solidFill>
              </a:rPr>
              <a:t>Here you can see the output after a call to plsWait.show(true).</a:t>
            </a:r>
            <a:r>
              <a:rPr b="0" i="0" u="none" sz="1600">
                <a:solidFill>
                  <a:schemeClr val="dk1"/>
                </a:solidFill>
              </a:rPr>
              <a:t> </a:t>
            </a:r>
            <a:r>
              <a:rPr b="0" i="0" u="none" sz="1600">
                <a:solidFill>
                  <a:schemeClr val="dk1"/>
                </a:solidFill>
              </a:rPr>
              <a:t>Just like the popup, the rest of the website is grayed out and cannot be interacted with.</a:t>
            </a:r>
          </a:p>
        </p:txBody>
      </p:sp>
      <p:pic>
        <p:nvPicPr>
          <p:cNvPr id="6" name="Picture 5" descr="webz_7.jpg"/>
          <p:cNvPicPr>
            <a:picLocks noChangeAspect="1"/>
          </p:cNvPicPr>
          <p:nvPr/>
        </p:nvPicPr>
        <p:blipFill>
          <a:blip r:embed="rId2"/>
          <a:stretch>
            <a:fillRect/>
          </a:stretch>
        </p:blipFill>
        <p:spPr>
          <a:xfrm>
            <a:off x="124298" y="1430801"/>
            <a:ext cx="4385553" cy="2910546"/>
          </a:xfrm>
          <a:prstGeom prst="rect">
            <a:avLst/>
          </a:prstGeom>
        </p:spPr>
      </p:pic>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We can pass events between components so that our components can communicate.</a:t>
            </a:r>
          </a:p>
        </p:txBody>
      </p:sp>
      <p:sp>
        <p:nvSpPr>
          <p:cNvPr id="4" name="Text Placeholder 3"/>
          <p:cNvSpPr>
            <a:spLocks noGrp="1"/>
          </p:cNvSpPr>
          <p:nvPr>
            <p:ph type="body" idx="1"/>
          </p:nvPr>
        </p:nvSpPr>
        <p:spPr/>
        <p:txBody>
          <a:bodyPr wrap="square"/>
          <a:lstStyle/>
          <a:p>
            <a:pPr/>
            <a:r>
              <a:rPr b="0" i="0" u="none" sz="1600">
                <a:solidFill>
                  <a:schemeClr val="dk1"/>
                </a:solidFill>
              </a:rPr>
              <a:t>Creating a good user interface is critical to having your software accepted by users.  Dialogs and popups are an excellent mechanism for communicating and querying simple information from the user.  Webz provides a simple </a:t>
            </a:r>
            <a:r>
              <a:rPr b="1" i="1" u="none" sz="1600">
                <a:solidFill>
                  <a:schemeClr val="dk1"/>
                </a:solidFill>
              </a:rPr>
              <a:t>popup</a:t>
            </a:r>
            <a:r>
              <a:rPr b="0" i="0" u="none" sz="1600">
                <a:solidFill>
                  <a:schemeClr val="dk1"/>
                </a:solidFill>
              </a:rPr>
              <a:t> method for simple interactions, and a </a:t>
            </a:r>
            <a:r>
              <a:rPr b="1" i="1" u="none" sz="1600">
                <a:solidFill>
                  <a:schemeClr val="dk1"/>
                </a:solidFill>
              </a:rPr>
              <a:t>dialog</a:t>
            </a:r>
            <a:r>
              <a:rPr b="0" i="0" u="none" sz="1600">
                <a:solidFill>
                  <a:schemeClr val="dk1"/>
                </a:solidFill>
              </a:rPr>
              <a:t> class to derive from for creating custom layouts.</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Webz Timers</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5" name="Text Placeholder 4"/>
          <p:cNvSpPr>
            <a:spLocks noGrp="1"/>
          </p:cNvSpPr>
          <p:nvPr>
            <p:ph type="body" idx="2"/>
          </p:nvPr>
        </p:nvSpPr>
        <p:spPr/>
        <p:txBody>
          <a:bodyPr wrap="square"/>
          <a:lstStyle/>
          <a:p>
            <a:pPr/>
            <a:r>
              <a:rPr b="0" i="0" u="none" sz="1600">
                <a:solidFill>
                  <a:schemeClr val="dk1"/>
                </a:solidFill>
              </a:rPr>
              <a:t>Sometimes we want to do something periodically while our site is displayed</a:t>
            </a:r>
          </a:p>
        </p:txBody>
      </p:sp>
      <p:pic>
        <p:nvPicPr>
          <p:cNvPr id="6" name="Picture 5" descr="webz_9.jpg"/>
          <p:cNvPicPr>
            <a:picLocks noChangeAspect="1"/>
          </p:cNvPicPr>
          <p:nvPr/>
        </p:nvPicPr>
        <p:blipFill>
          <a:blip r:embed="rId2"/>
          <a:stretch>
            <a:fillRect/>
          </a:stretch>
        </p:blipFill>
        <p:spPr>
          <a:xfrm>
            <a:off x="705674" y="1295399"/>
            <a:ext cx="3222800" cy="3181350"/>
          </a:xfrm>
          <a:prstGeom prst="rect">
            <a:avLst/>
          </a:prstGeom>
        </p:spPr>
      </p:pic>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Update a timer</a:t>
            </a:r>
          </a:p>
          <a:p>
            <a:pPr/>
            <a:r>
              <a:rPr b="0" i="0" u="none" sz="1600">
                <a:solidFill>
                  <a:schemeClr val="dk1"/>
                </a:solidFill>
              </a:rPr>
              <a:t>Refresh data from a backend</a:t>
            </a:r>
          </a:p>
          <a:p>
            <a:pPr/>
            <a:r>
              <a:rPr b="0" i="0" u="none" sz="1600">
                <a:solidFill>
                  <a:schemeClr val="dk1"/>
                </a:solidFill>
              </a:rPr>
              <a:t>Move a game element</a:t>
            </a:r>
          </a:p>
          <a:p>
            <a:pPr/>
            <a:r>
              <a:rPr b="0" i="0" u="none" sz="1600">
                <a:solidFill>
                  <a:schemeClr val="dk1"/>
                </a:solidFill>
              </a:rPr>
              <a:t>Animation</a:t>
            </a:r>
          </a:p>
          <a:p>
            <a:pPr/>
            <a:r>
              <a:rPr b="0" i="0" u="none" sz="1600">
                <a:solidFill>
                  <a:schemeClr val="dk1"/>
                </a:solidFill>
              </a:rPr>
              <a:t>Anything else we want to accomplish on an interval.</a:t>
            </a:r>
          </a:p>
          <a:p>
            <a:pPr lvl="1"/>
            <a:r>
              <a:rPr b="0" i="0" u="none" sz="1600">
                <a:solidFill>
                  <a:schemeClr val="dk1"/>
                </a:solidFill>
              </a:rPr>
              <a:t>This can be useful to provide more interactivity to your site.</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Timers</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Returning to our PleaseWait dialog, we can use a timer to make it more interesting.</a:t>
            </a:r>
            <a:r>
              <a:rPr b="0" i="0" u="none" sz="1600">
                <a:solidFill>
                  <a:schemeClr val="dk1"/>
                </a:solidFill>
              </a:rPr>
              <a:t> </a:t>
            </a:r>
            <a:r>
              <a:rPr b="0" i="0" u="none" sz="1600">
                <a:solidFill>
                  <a:schemeClr val="dk1"/>
                </a:solidFill>
              </a:rPr>
              <a:t>First, we will bind a variable to the text we are displaying:</a:t>
            </a:r>
          </a:p>
          <a:p>
            <a:pPr>
              <a:lnSpc>
                <a:spcPct val="50000"/>
              </a:lnSpc>
              <a:buNone/>
              <a:defRPr sz="1400">
                <a:latin typeface="Courier New"/>
              </a:defRPr>
            </a:pPr>
            <a:r>
              <a:rPr>
                <a:solidFill>
                  <a:srgbClr val="2C2CFF"/>
                </a:solidFill>
              </a:rPr>
              <a:t>@BindValue</a:t>
            </a:r>
            <a:r>
              <a:rPr>
                <a:solidFill>
                  <a:srgbClr val="000000"/>
                </a:solidFill>
              </a:rPr>
              <a:t>(</a:t>
            </a:r>
            <a:r>
              <a:rPr>
                <a:solidFill>
                  <a:srgbClr val="A61717"/>
                </a:solidFill>
              </a:rPr>
              <a:t>“</a:t>
            </a:r>
            <a:r>
              <a:rPr>
                <a:solidFill>
                  <a:srgbClr val="000000"/>
                </a:solidFill>
              </a:rPr>
              <a:t>displayDots</a:t>
            </a:r>
            <a:r>
              <a:rPr>
                <a:solidFill>
                  <a:srgbClr val="800080"/>
                </a:solidFill>
              </a:rPr>
              <a:t>")
displayDots: string = "</a:t>
            </a:r>
            <a:r>
              <a:rPr>
                <a:solidFill>
                  <a:srgbClr val="A61717"/>
                </a:solidFill>
              </a:rPr>
              <a:t>"</a:t>
            </a:r>
            <a:r>
              <a:rPr>
                <a:solidFill>
                  <a:srgbClr val="000000"/>
                </a:solidFill>
              </a:rPr>
              <a:t>;</a:t>
            </a:r>
            <a:r>
              <a:rPr>
                <a:solidFill>
                  <a:srgbClr val="BBBBBB"/>
                </a:solidFill>
              </a:rPr>
              <a:t>
</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Let's start by creating a simple page in html/css for the things we know how to do, and a div to hold our line items once we create them.</a:t>
            </a:r>
          </a:p>
          <a:p>
            <a:pPr>
              <a:lnSpc>
                <a:spcPct val="50000"/>
              </a:lnSpc>
              <a:buNone/>
              <a:defRPr sz="1400">
                <a:latin typeface="Courier New"/>
              </a:defRPr>
            </a:pPr>
            <a:r>
              <a:rPr>
                <a:solidFill>
                  <a:srgbClr val="000000"/>
                </a:solidFill>
              </a:rPr>
              <a:t>&lt;</a:t>
            </a:r>
            <a:r>
              <a:rPr>
                <a:solidFill>
                  <a:srgbClr val="000000"/>
                </a:solidFill>
              </a:rPr>
              <a:t>div</a:t>
            </a:r>
            <a:r>
              <a:rPr>
                <a:solidFill>
                  <a:srgbClr val="000000"/>
                </a:solidFill>
              </a:rPr>
              <a:t> </a:t>
            </a:r>
            <a:r>
              <a:rPr>
                <a:solidFill>
                  <a:srgbClr val="000000"/>
                </a:solidFill>
              </a:rPr>
              <a:t>class</a:t>
            </a:r>
            <a:r>
              <a:rPr>
                <a:solidFill>
                  <a:srgbClr val="000000"/>
                </a:solidFill>
              </a:rPr>
              <a:t>=</a:t>
            </a:r>
            <a:r>
              <a:rPr>
                <a:solidFill>
                  <a:srgbClr val="800080"/>
                </a:solidFill>
              </a:rPr>
              <a:t>"form-container"</a:t>
            </a:r>
            <a:r>
              <a:rPr>
                <a:solidFill>
                  <a:srgbClr val="000000"/>
                </a:solidFill>
              </a:rPr>
              <a:t>&gt;</a:t>
            </a:r>
            <a:r>
              <a:rPr>
                <a:solidFill>
                  <a:srgbClr val="000000"/>
                </a:solidFill>
              </a:rPr>
              <a:t>
	Customer Name: </a:t>
            </a:r>
            <a:r>
              <a:rPr>
                <a:solidFill>
                  <a:srgbClr val="000000"/>
                </a:solidFill>
              </a:rPr>
              <a:t>&lt;</a:t>
            </a:r>
            <a:r>
              <a:rPr>
                <a:solidFill>
                  <a:srgbClr val="000000"/>
                </a:solidFill>
              </a:rPr>
              <a:t>input</a:t>
            </a:r>
            <a:r>
              <a:rPr>
                <a:solidFill>
                  <a:srgbClr val="000000"/>
                </a:solidFill>
              </a:rPr>
              <a:t> </a:t>
            </a:r>
            <a:r>
              <a:rPr>
                <a:solidFill>
                  <a:srgbClr val="000000"/>
                </a:solidFill>
              </a:rPr>
              <a:t>type</a:t>
            </a:r>
            <a:r>
              <a:rPr>
                <a:solidFill>
                  <a:srgbClr val="000000"/>
                </a:solidFill>
              </a:rPr>
              <a:t>=</a:t>
            </a:r>
            <a:r>
              <a:rPr>
                <a:solidFill>
                  <a:srgbClr val="800080"/>
                </a:solidFill>
              </a:rPr>
              <a:t>"text"</a:t>
            </a:r>
            <a:r>
              <a:rPr>
                <a:solidFill>
                  <a:srgbClr val="000000"/>
                </a:solidFill>
              </a:rPr>
              <a:t> </a:t>
            </a:r>
            <a:r>
              <a:rPr>
                <a:solidFill>
                  <a:srgbClr val="000000"/>
                </a:solidFill>
              </a:rPr>
              <a:t>id</a:t>
            </a:r>
            <a:r>
              <a:rPr>
                <a:solidFill>
                  <a:srgbClr val="000000"/>
                </a:solidFill>
              </a:rPr>
              <a:t>=</a:t>
            </a:r>
            <a:r>
              <a:rPr>
                <a:solidFill>
                  <a:srgbClr val="800080"/>
                </a:solidFill>
              </a:rPr>
              <a:t>"customerName"</a:t>
            </a:r>
            <a:r>
              <a:rPr>
                <a:solidFill>
                  <a:srgbClr val="000000"/>
                </a:solidFill>
              </a:rPr>
              <a:t> </a:t>
            </a:r>
            <a:r>
              <a:rPr>
                <a:solidFill>
                  <a:srgbClr val="000000"/>
                </a:solidFill>
              </a:rPr>
              <a:t>/</a:t>
            </a:r>
            <a:r>
              <a:rPr>
                <a:solidFill>
                  <a:srgbClr val="000000"/>
                </a:solidFill>
              </a:rPr>
              <a:t>&gt;</a:t>
            </a:r>
            <a:r>
              <a:rPr>
                <a:solidFill>
                  <a:srgbClr val="000000"/>
                </a:solidFill>
              </a:rPr>
              <a:t>&lt;</a:t>
            </a:r>
            <a:r>
              <a:rPr>
                <a:solidFill>
                  <a:srgbClr val="000000"/>
                </a:solidFill>
              </a:rPr>
              <a:t>br</a:t>
            </a:r>
            <a:r>
              <a:rPr>
                <a:solidFill>
                  <a:srgbClr val="000000"/>
                </a:solidFill>
              </a:rPr>
              <a:t> </a:t>
            </a:r>
            <a:r>
              <a:rPr>
                <a:solidFill>
                  <a:srgbClr val="000000"/>
                </a:solidFill>
              </a:rPr>
              <a:t>/</a:t>
            </a:r>
            <a:r>
              <a:rPr>
                <a:solidFill>
                  <a:srgbClr val="000000"/>
                </a:solidFill>
              </a:rPr>
              <a:t>&gt;</a:t>
            </a:r>
            <a:r>
              <a:rPr>
                <a:solidFill>
                  <a:srgbClr val="000000"/>
                </a:solidFill>
              </a:rPr>
              <a:t>
	Order Number: </a:t>
            </a:r>
            <a:r>
              <a:rPr>
                <a:solidFill>
                  <a:srgbClr val="000000"/>
                </a:solidFill>
              </a:rPr>
              <a:t>&lt;</a:t>
            </a:r>
            <a:r>
              <a:rPr>
                <a:solidFill>
                  <a:srgbClr val="000000"/>
                </a:solidFill>
              </a:rPr>
              <a:t>input</a:t>
            </a:r>
            <a:r>
              <a:rPr>
                <a:solidFill>
                  <a:srgbClr val="000000"/>
                </a:solidFill>
              </a:rPr>
              <a:t> </a:t>
            </a:r>
            <a:r>
              <a:rPr>
                <a:solidFill>
                  <a:srgbClr val="000000"/>
                </a:solidFill>
              </a:rPr>
              <a:t>type</a:t>
            </a:r>
            <a:r>
              <a:rPr>
                <a:solidFill>
                  <a:srgbClr val="000000"/>
                </a:solidFill>
              </a:rPr>
              <a:t>=</a:t>
            </a:r>
            <a:r>
              <a:rPr>
                <a:solidFill>
                  <a:srgbClr val="800080"/>
                </a:solidFill>
              </a:rPr>
              <a:t>"text"</a:t>
            </a:r>
            <a:r>
              <a:rPr>
                <a:solidFill>
                  <a:srgbClr val="000000"/>
                </a:solidFill>
              </a:rPr>
              <a:t> </a:t>
            </a:r>
            <a:r>
              <a:rPr>
                <a:solidFill>
                  <a:srgbClr val="000000"/>
                </a:solidFill>
              </a:rPr>
              <a:t>id</a:t>
            </a:r>
            <a:r>
              <a:rPr>
                <a:solidFill>
                  <a:srgbClr val="000000"/>
                </a:solidFill>
              </a:rPr>
              <a:t>=</a:t>
            </a:r>
            <a:r>
              <a:rPr>
                <a:solidFill>
                  <a:srgbClr val="800080"/>
                </a:solidFill>
              </a:rPr>
              <a:t>"orderNumber"</a:t>
            </a:r>
            <a:r>
              <a:rPr>
                <a:solidFill>
                  <a:srgbClr val="000000"/>
                </a:solidFill>
              </a:rPr>
              <a:t> </a:t>
            </a:r>
            <a:r>
              <a:rPr>
                <a:solidFill>
                  <a:srgbClr val="000000"/>
                </a:solidFill>
              </a:rPr>
              <a:t>/</a:t>
            </a:r>
            <a:r>
              <a:rPr>
                <a:solidFill>
                  <a:srgbClr val="000000"/>
                </a:solidFill>
              </a:rPr>
              <a:t>&gt;</a:t>
            </a:r>
            <a:r>
              <a:rPr>
                <a:solidFill>
                  <a:srgbClr val="000000"/>
                </a:solidFill>
              </a:rPr>
              <a:t>
	</a:t>
            </a:r>
            <a:r>
              <a:rPr>
                <a:solidFill>
                  <a:srgbClr val="000000"/>
                </a:solidFill>
              </a:rPr>
              <a:t>&lt;</a:t>
            </a:r>
            <a:r>
              <a:rPr>
                <a:solidFill>
                  <a:srgbClr val="000000"/>
                </a:solidFill>
              </a:rPr>
              <a:t>div</a:t>
            </a:r>
            <a:r>
              <a:rPr>
                <a:solidFill>
                  <a:srgbClr val="000000"/>
                </a:solidFill>
              </a:rPr>
              <a:t> </a:t>
            </a:r>
            <a:r>
              <a:rPr>
                <a:solidFill>
                  <a:srgbClr val="000000"/>
                </a:solidFill>
              </a:rPr>
              <a:t>class</a:t>
            </a:r>
            <a:r>
              <a:rPr>
                <a:solidFill>
                  <a:srgbClr val="000000"/>
                </a:solidFill>
              </a:rPr>
              <a:t>=</a:t>
            </a:r>
            <a:r>
              <a:rPr>
                <a:solidFill>
                  <a:srgbClr val="800080"/>
                </a:solidFill>
              </a:rPr>
              <a:t>"detail-header"</a:t>
            </a:r>
            <a:r>
              <a:rPr>
                <a:solidFill>
                  <a:srgbClr val="000000"/>
                </a:solidFill>
              </a:rPr>
              <a:t>&gt;</a:t>
            </a:r>
            <a:r>
              <a:rPr>
                <a:solidFill>
                  <a:srgbClr val="000000"/>
                </a:solidFill>
              </a:rPr>
              <a:t>
		Order Details:         </a:t>
            </a:r>
            <a:r>
              <a:rPr>
                <a:solidFill>
                  <a:srgbClr val="000000"/>
                </a:solidFill>
              </a:rPr>
              <a:t>&lt;</a:t>
            </a:r>
            <a:r>
              <a:rPr>
                <a:solidFill>
                  <a:srgbClr val="000000"/>
                </a:solidFill>
              </a:rPr>
              <a:t>button</a:t>
            </a:r>
            <a:r>
              <a:rPr>
                <a:solidFill>
                  <a:srgbClr val="000000"/>
                </a:solidFill>
              </a:rPr>
              <a:t> </a:t>
            </a:r>
            <a:r>
              <a:rPr>
                <a:solidFill>
                  <a:srgbClr val="000000"/>
                </a:solidFill>
              </a:rPr>
              <a:t>id</a:t>
            </a:r>
            <a:r>
              <a:rPr>
                <a:solidFill>
                  <a:srgbClr val="000000"/>
                </a:solidFill>
              </a:rPr>
              <a:t>=</a:t>
            </a:r>
            <a:r>
              <a:rPr>
                <a:solidFill>
                  <a:srgbClr val="800080"/>
                </a:solidFill>
              </a:rPr>
              <a:t>"addItemButton"</a:t>
            </a:r>
            <a:r>
              <a:rPr>
                <a:solidFill>
                  <a:srgbClr val="000000"/>
                </a:solidFill>
              </a:rPr>
              <a:t>&gt;</a:t>
            </a:r>
            <a:r>
              <a:rPr>
                <a:solidFill>
                  <a:srgbClr val="000000"/>
                </a:solidFill>
              </a:rPr>
              <a:t>New Item</a:t>
            </a:r>
            <a:r>
              <a:rPr>
                <a:solidFill>
                  <a:srgbClr val="000000"/>
                </a:solidFill>
              </a:rPr>
              <a:t>&lt;</a:t>
            </a:r>
            <a:r>
              <a:rPr>
                <a:solidFill>
                  <a:srgbClr val="000000"/>
                </a:solidFill>
              </a:rPr>
              <a:t>/</a:t>
            </a:r>
            <a:r>
              <a:rPr>
                <a:solidFill>
                  <a:srgbClr val="000000"/>
                </a:solidFill>
              </a:rPr>
              <a:t>button</a:t>
            </a:r>
            <a:r>
              <a:rPr>
                <a:solidFill>
                  <a:srgbClr val="000000"/>
                </a:solidFill>
              </a:rPr>
              <a:t>&gt;</a:t>
            </a:r>
            <a:r>
              <a:rPr>
                <a:solidFill>
                  <a:srgbClr val="000000"/>
                </a:solidFill>
              </a:rPr>
              <a:t>
		</a:t>
            </a:r>
            <a:r>
              <a:rPr>
                <a:solidFill>
                  <a:srgbClr val="000000"/>
                </a:solidFill>
              </a:rPr>
              <a:t>&lt;</a:t>
            </a:r>
            <a:r>
              <a:rPr>
                <a:solidFill>
                  <a:srgbClr val="000000"/>
                </a:solidFill>
              </a:rPr>
              <a:t>button</a:t>
            </a:r>
            <a:r>
              <a:rPr>
                <a:solidFill>
                  <a:srgbClr val="000000"/>
                </a:solidFill>
              </a:rPr>
              <a:t> </a:t>
            </a:r>
            <a:r>
              <a:rPr>
                <a:solidFill>
                  <a:srgbClr val="000000"/>
                </a:solidFill>
              </a:rPr>
              <a:t>id</a:t>
            </a:r>
            <a:r>
              <a:rPr>
                <a:solidFill>
                  <a:srgbClr val="000000"/>
                </a:solidFill>
              </a:rPr>
              <a:t>=</a:t>
            </a:r>
            <a:r>
              <a:rPr>
                <a:solidFill>
                  <a:srgbClr val="800080"/>
                </a:solidFill>
              </a:rPr>
              <a:t>"addCommentButton"</a:t>
            </a:r>
            <a:r>
              <a:rPr>
                <a:solidFill>
                  <a:srgbClr val="000000"/>
                </a:solidFill>
              </a:rPr>
              <a:t>&gt;</a:t>
            </a:r>
            <a:r>
              <a:rPr>
                <a:solidFill>
                  <a:srgbClr val="000000"/>
                </a:solidFill>
              </a:rPr>
              <a:t>New Comment</a:t>
            </a:r>
            <a:r>
              <a:rPr>
                <a:solidFill>
                  <a:srgbClr val="000000"/>
                </a:solidFill>
              </a:rPr>
              <a:t>&lt;</a:t>
            </a:r>
            <a:r>
              <a:rPr>
                <a:solidFill>
                  <a:srgbClr val="000000"/>
                </a:solidFill>
              </a:rPr>
              <a:t>/</a:t>
            </a:r>
            <a:r>
              <a:rPr>
                <a:solidFill>
                  <a:srgbClr val="000000"/>
                </a:solidFill>
              </a:rPr>
              <a:t>button</a:t>
            </a:r>
            <a:r>
              <a:rPr>
                <a:solidFill>
                  <a:srgbClr val="000000"/>
                </a:solidFill>
              </a:rPr>
              <a:t>&gt;</a:t>
            </a:r>
            <a:r>
              <a:rPr>
                <a:solidFill>
                  <a:srgbClr val="000000"/>
                </a:solidFill>
              </a:rPr>
              <a:t>
		</a:t>
            </a:r>
            <a:r>
              <a:rPr>
                <a:solidFill>
                  <a:srgbClr val="000000"/>
                </a:solidFill>
              </a:rPr>
              <a:t>&lt;</a:t>
            </a:r>
            <a:r>
              <a:rPr>
                <a:solidFill>
                  <a:srgbClr val="000000"/>
                </a:solidFill>
              </a:rPr>
              <a:t>div</a:t>
            </a:r>
            <a:r>
              <a:rPr>
                <a:solidFill>
                  <a:srgbClr val="000000"/>
                </a:solidFill>
              </a:rPr>
              <a:t> </a:t>
            </a:r>
            <a:r>
              <a:rPr>
                <a:solidFill>
                  <a:srgbClr val="000000"/>
                </a:solidFill>
              </a:rPr>
              <a:t>id</a:t>
            </a:r>
            <a:r>
              <a:rPr>
                <a:solidFill>
                  <a:srgbClr val="000000"/>
                </a:solidFill>
              </a:rPr>
              <a:t>=</a:t>
            </a:r>
            <a:r>
              <a:rPr>
                <a:solidFill>
                  <a:srgbClr val="800080"/>
                </a:solidFill>
              </a:rPr>
              <a:t>"counter"</a:t>
            </a:r>
            <a:r>
              <a:rPr>
                <a:solidFill>
                  <a:srgbClr val="000000"/>
                </a:solidFill>
              </a:rPr>
              <a:t>&gt;</a:t>
            </a:r>
            <a:r>
              <a:rPr>
                <a:solidFill>
                  <a:srgbClr val="000000"/>
                </a:solidFill>
              </a:rPr>
              <a:t>0</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r>
              <a:rPr>
                <a:solidFill>
                  <a:srgbClr val="000000"/>
                </a:solidFill>
              </a:rPr>
              <a:t>&lt;</a:t>
            </a:r>
            <a:r>
              <a:rPr>
                <a:solidFill>
                  <a:srgbClr val="000000"/>
                </a:solidFill>
              </a:rPr>
              <a:t>div</a:t>
            </a:r>
            <a:r>
              <a:rPr>
                <a:solidFill>
                  <a:srgbClr val="000000"/>
                </a:solidFill>
              </a:rPr>
              <a:t> </a:t>
            </a:r>
            <a:r>
              <a:rPr>
                <a:solidFill>
                  <a:srgbClr val="000000"/>
                </a:solidFill>
              </a:rPr>
              <a:t>id</a:t>
            </a:r>
            <a:r>
              <a:rPr>
                <a:solidFill>
                  <a:srgbClr val="000000"/>
                </a:solidFill>
              </a:rPr>
              <a:t>=</a:t>
            </a:r>
            <a:r>
              <a:rPr>
                <a:solidFill>
                  <a:srgbClr val="800080"/>
                </a:solidFill>
              </a:rPr>
              <a:t>"orderDetails"</a:t>
            </a:r>
            <a:r>
              <a:rPr>
                <a:solidFill>
                  <a:srgbClr val="000000"/>
                </a:solidFill>
              </a:rPr>
              <a:t>&gt;</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Timers</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We will modify the html and add a div with the id displayDots.</a:t>
            </a:r>
          </a:p>
          <a:p>
            <a:pPr>
              <a:lnSpc>
                <a:spcPct val="50000"/>
              </a:lnSpc>
              <a:buNone/>
              <a:defRPr sz="1400">
                <a:latin typeface="Courier New"/>
              </a:defRPr>
            </a:pPr>
            <a:r>
              <a:rPr>
                <a:solidFill>
                  <a:srgbClr val="000000"/>
                </a:solidFill>
              </a:rPr>
              <a:t>&lt;</a:t>
            </a:r>
            <a:r>
              <a:rPr>
                <a:solidFill>
                  <a:srgbClr val="000000"/>
                </a:solidFill>
              </a:rPr>
              <a:t>div</a:t>
            </a:r>
            <a:r>
              <a:rPr>
                <a:solidFill>
                  <a:srgbClr val="000000"/>
                </a:solidFill>
              </a:rPr>
              <a:t> </a:t>
            </a:r>
            <a:r>
              <a:rPr>
                <a:solidFill>
                  <a:srgbClr val="000000"/>
                </a:solidFill>
              </a:rPr>
              <a:t>class</a:t>
            </a:r>
            <a:r>
              <a:rPr>
                <a:solidFill>
                  <a:srgbClr val="000000"/>
                </a:solidFill>
              </a:rPr>
              <a:t>=</a:t>
            </a:r>
            <a:r>
              <a:rPr>
                <a:solidFill>
                  <a:srgbClr val="800080"/>
                </a:solidFill>
              </a:rPr>
              <a:t>"content"</a:t>
            </a:r>
            <a:r>
              <a:rPr>
                <a:solidFill>
                  <a:srgbClr val="000000"/>
                </a:solidFill>
              </a:rPr>
              <a:t>&gt;</a:t>
            </a:r>
            <a:r>
              <a:rPr>
                <a:solidFill>
                  <a:srgbClr val="000000"/>
                </a:solidFill>
              </a:rPr>
              <a:t>
	</a:t>
            </a:r>
            <a:r>
              <a:rPr>
                <a:solidFill>
                  <a:srgbClr val="000000"/>
                </a:solidFill>
              </a:rPr>
              <a:t>&lt;</a:t>
            </a:r>
            <a:r>
              <a:rPr>
                <a:solidFill>
                  <a:srgbClr val="000000"/>
                </a:solidFill>
              </a:rPr>
              <a:t>div</a:t>
            </a:r>
            <a:r>
              <a:rPr>
                <a:solidFill>
                  <a:srgbClr val="000000"/>
                </a:solidFill>
              </a:rPr>
              <a:t> </a:t>
            </a:r>
            <a:r>
              <a:rPr>
                <a:solidFill>
                  <a:srgbClr val="000000"/>
                </a:solidFill>
              </a:rPr>
              <a:t>class</a:t>
            </a:r>
            <a:r>
              <a:rPr>
                <a:solidFill>
                  <a:srgbClr val="000000"/>
                </a:solidFill>
              </a:rPr>
              <a:t>=</a:t>
            </a:r>
            <a:r>
              <a:rPr>
                <a:solidFill>
                  <a:srgbClr val="800080"/>
                </a:solidFill>
              </a:rPr>
              <a:t>"body"</a:t>
            </a:r>
            <a:r>
              <a:rPr>
                <a:solidFill>
                  <a:srgbClr val="000000"/>
                </a:solidFill>
              </a:rPr>
              <a:t>&gt;</a:t>
            </a:r>
            <a:r>
              <a:rPr>
                <a:solidFill>
                  <a:srgbClr val="000000"/>
                </a:solidFill>
              </a:rPr>
              <a:t>
		Please Wait
		</a:t>
            </a:r>
            <a:r>
              <a:rPr>
                <a:solidFill>
                  <a:srgbClr val="000000"/>
                </a:solidFill>
              </a:rPr>
              <a:t>&lt;</a:t>
            </a:r>
            <a:r>
              <a:rPr>
                <a:solidFill>
                  <a:srgbClr val="000000"/>
                </a:solidFill>
              </a:rPr>
              <a:t>div</a:t>
            </a:r>
            <a:r>
              <a:rPr>
                <a:solidFill>
                  <a:srgbClr val="000000"/>
                </a:solidFill>
              </a:rPr>
              <a:t> </a:t>
            </a:r>
            <a:r>
              <a:rPr>
                <a:solidFill>
                  <a:srgbClr val="000000"/>
                </a:solidFill>
              </a:rPr>
              <a:t>id</a:t>
            </a:r>
            <a:r>
              <a:rPr>
                <a:solidFill>
                  <a:srgbClr val="000000"/>
                </a:solidFill>
              </a:rPr>
              <a:t>=</a:t>
            </a:r>
            <a:r>
              <a:rPr>
                <a:solidFill>
                  <a:srgbClr val="800080"/>
                </a:solidFill>
              </a:rPr>
              <a:t>"displayDots"</a:t>
            </a:r>
            <a:r>
              <a:rPr>
                <a:solidFill>
                  <a:srgbClr val="000000"/>
                </a:solidFill>
              </a:rPr>
              <a:t>&gt;</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r>
              <a:rPr>
                <a:solidFill>
                  <a:srgbClr val="000000"/>
                </a:solidFill>
              </a:rPr>
              <a:t>&lt;</a:t>
            </a:r>
            <a:r>
              <a:rPr>
                <a:solidFill>
                  <a:srgbClr val="000000"/>
                </a:solidFill>
              </a:rPr>
              <a:t>/</a:t>
            </a:r>
            <a:r>
              <a:rPr>
                <a:solidFill>
                  <a:srgbClr val="000000"/>
                </a:solidFill>
              </a:rPr>
              <a:t>div</a:t>
            </a:r>
            <a:r>
              <a:rPr>
                <a:solidFill>
                  <a:srgbClr val="000000"/>
                </a:solidFill>
              </a:rPr>
              <a:t>&gt;</a:t>
            </a:r>
            <a:r>
              <a:rPr>
                <a:solidFill>
                  <a:srgbClr val="000000"/>
                </a:solidFill>
              </a:rPr>
              <a:t>
</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Timers</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And style it so that it has a fixed width and will appear inline after the words Please Wait.</a:t>
            </a:r>
          </a:p>
          <a:p>
            <a:pPr>
              <a:lnSpc>
                <a:spcPct val="50000"/>
              </a:lnSpc>
              <a:buNone/>
              <a:defRPr sz="1400">
                <a:latin typeface="Courier New"/>
              </a:defRPr>
            </a:pPr>
            <a:r>
              <a:rPr>
                <a:solidFill>
                  <a:srgbClr val="000000"/>
                </a:solidFill>
              </a:rPr>
              <a:t>#</a:t>
            </a:r>
            <a:r>
              <a:rPr>
                <a:solidFill>
                  <a:srgbClr val="000000"/>
                </a:solidFill>
              </a:rPr>
              <a:t>displayDots</a:t>
            </a:r>
            <a:r>
              <a:rPr>
                <a:solidFill>
                  <a:srgbClr val="BBBBBB"/>
                </a:solidFill>
              </a:rPr>
              <a:t> </a:t>
            </a:r>
            <a:r>
              <a:rPr>
                <a:solidFill>
                  <a:srgbClr val="000000"/>
                </a:solidFill>
              </a:rPr>
              <a:t>{</a:t>
            </a:r>
            <a:r>
              <a:rPr>
                <a:solidFill>
                  <a:srgbClr val="BBBBBB"/>
                </a:solidFill>
              </a:rPr>
              <a:t>
	</a:t>
            </a:r>
            <a:r>
              <a:rPr>
                <a:solidFill>
                  <a:srgbClr val="2C2CFF"/>
                </a:solidFill>
              </a:rPr>
              <a:t>width</a:t>
            </a:r>
            <a:r>
              <a:rPr>
                <a:solidFill>
                  <a:srgbClr val="000000"/>
                </a:solidFill>
              </a:rPr>
              <a:t>:</a:t>
            </a:r>
            <a:r>
              <a:rPr>
                <a:solidFill>
                  <a:srgbClr val="BBBBBB"/>
                </a:solidFill>
              </a:rPr>
              <a:t> </a:t>
            </a:r>
            <a:r>
              <a:rPr>
                <a:solidFill>
                  <a:srgbClr val="2C8553"/>
                </a:solidFill>
              </a:rPr>
              <a:t>50</a:t>
            </a:r>
            <a:r>
              <a:rPr>
                <a:solidFill>
                  <a:srgbClr val="2C2CFF"/>
                </a:solidFill>
              </a:rPr>
              <a:t>px</a:t>
            </a:r>
            <a:r>
              <a:rPr>
                <a:solidFill>
                  <a:srgbClr val="000000"/>
                </a:solidFill>
              </a:rPr>
              <a:t>;</a:t>
            </a:r>
            <a:r>
              <a:rPr>
                <a:solidFill>
                  <a:srgbClr val="BBBBBB"/>
                </a:solidFill>
              </a:rPr>
              <a:t>
	</a:t>
            </a:r>
            <a:r>
              <a:rPr>
                <a:solidFill>
                  <a:srgbClr val="2C2CFF"/>
                </a:solidFill>
              </a:rPr>
              <a:t>display</a:t>
            </a:r>
            <a:r>
              <a:rPr>
                <a:solidFill>
                  <a:srgbClr val="000000"/>
                </a:solidFill>
              </a:rPr>
              <a:t>:</a:t>
            </a:r>
            <a:r>
              <a:rPr>
                <a:solidFill>
                  <a:srgbClr val="BBBBBB"/>
                </a:solidFill>
              </a:rPr>
              <a:t> </a:t>
            </a:r>
            <a:r>
              <a:rPr>
                <a:solidFill>
                  <a:srgbClr val="2C2CFF"/>
                </a:solidFill>
              </a:rPr>
              <a:t>inline-block</a:t>
            </a:r>
            <a:r>
              <a:rPr>
                <a:solidFill>
                  <a:srgbClr val="000000"/>
                </a:solidFill>
              </a:rPr>
              <a:t>;</a:t>
            </a:r>
            <a:r>
              <a:rPr>
                <a:solidFill>
                  <a:srgbClr val="BBBBBB"/>
                </a:solidFill>
              </a:rPr>
              <a:t>
	</a:t>
            </a:r>
            <a:r>
              <a:rPr>
                <a:solidFill>
                  <a:srgbClr val="2C2CFF"/>
                </a:solidFill>
              </a:rPr>
              <a:t>text-align</a:t>
            </a:r>
            <a:r>
              <a:rPr>
                <a:solidFill>
                  <a:srgbClr val="000000"/>
                </a:solidFill>
              </a:rPr>
              <a:t>:</a:t>
            </a:r>
            <a:r>
              <a:rPr>
                <a:solidFill>
                  <a:srgbClr val="BBBBBB"/>
                </a:solidFill>
              </a:rPr>
              <a:t> </a:t>
            </a:r>
            <a:r>
              <a:rPr>
                <a:solidFill>
                  <a:srgbClr val="2C2CFF"/>
                </a:solidFill>
              </a:rPr>
              <a:t>left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Timers</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The plan is to change displayDots to contain 1, 2, or 3 dots and change it once a second.</a:t>
            </a:r>
          </a:p>
          <a:p>
            <a:pPr/>
            <a:r>
              <a:rPr b="0" i="0" u="none" sz="1600">
                <a:solidFill>
                  <a:schemeClr val="dk1"/>
                </a:solidFill>
              </a:rPr>
              <a:t>To implement the behavior, we will use the </a:t>
            </a:r>
            <a:r>
              <a:rPr b="1" i="1" u="none" sz="1600">
                <a:solidFill>
                  <a:schemeClr val="dk1"/>
                </a:solidFill>
              </a:rPr>
              <a:t>@Timer</a:t>
            </a:r>
            <a:r>
              <a:rPr b="0" i="0" u="none" sz="1600">
                <a:solidFill>
                  <a:schemeClr val="dk1"/>
                </a:solidFill>
              </a:rPr>
              <a:t> decorator to decorate a function hat we want called periodically.</a:t>
            </a:r>
            <a:r>
              <a:rPr b="0" i="0" u="none" sz="1600">
                <a:solidFill>
                  <a:schemeClr val="dk1"/>
                </a:solidFill>
              </a:rPr>
              <a:t> </a:t>
            </a:r>
            <a:r>
              <a:rPr b="0" i="0" u="none" sz="1600">
                <a:solidFill>
                  <a:schemeClr val="dk1"/>
                </a:solidFill>
              </a:rPr>
              <a:t>Passing 1000 to the timer method causes onTimer to be called once a second while the page is displayed (forever: more on this later). 1 second= 1000 milliseconds</a:t>
            </a:r>
            <a:r>
              <a:rPr b="0" i="0" u="none" sz="1600">
                <a:solidFill>
                  <a:schemeClr val="dk1"/>
                </a:solidFill>
              </a:rPr>
              <a:t> </a:t>
            </a:r>
            <a:r>
              <a:rPr b="0" i="0" u="none" sz="1600">
                <a:solidFill>
                  <a:schemeClr val="dk1"/>
                </a:solidFill>
              </a:rPr>
              <a:t>Each time it is called, we check a counter that will keep track of how many dots are displayed.  When we get to 3, we set it back to 0.  Otherwise, we draw the correct number of dots (count+1 because count goes from 0-2) by updating our displayDots property which is bound to the page.</a:t>
            </a:r>
          </a:p>
          <a:p>
            <a:pPr>
              <a:lnSpc>
                <a:spcPct val="50000"/>
              </a:lnSpc>
              <a:buNone/>
              <a:defRPr sz="1400">
                <a:latin typeface="Courier New"/>
              </a:defRPr>
            </a:pPr>
            <a:r>
              <a:rPr>
                <a:solidFill>
                  <a:srgbClr val="2C2CFF"/>
                </a:solidFill>
              </a:rPr>
              <a:t>@Timer</a:t>
            </a:r>
            <a:r>
              <a:rPr>
                <a:solidFill>
                  <a:srgbClr val="000000"/>
                </a:solidFill>
              </a:rPr>
              <a:t>(</a:t>
            </a:r>
            <a:r>
              <a:rPr>
                <a:solidFill>
                  <a:srgbClr val="2C8553"/>
                </a:solidFill>
              </a:rPr>
              <a:t>1000</a:t>
            </a:r>
            <a:r>
              <a:rPr>
                <a:solidFill>
                  <a:srgbClr val="000000"/>
                </a:solidFill>
              </a:rPr>
              <a:t>)</a:t>
            </a:r>
            <a:r>
              <a:rPr>
                <a:solidFill>
                  <a:srgbClr val="BBBBBB"/>
                </a:solidFill>
              </a:rPr>
              <a:t>
</a:t>
            </a:r>
            <a:r>
              <a:rPr>
                <a:solidFill>
                  <a:srgbClr val="000000"/>
                </a:solidFill>
              </a:rPr>
              <a:t>private</a:t>
            </a:r>
            <a:r>
              <a:rPr>
                <a:solidFill>
                  <a:srgbClr val="BBBBBB"/>
                </a:solidFill>
              </a:rPr>
              <a:t> </a:t>
            </a:r>
            <a:r>
              <a:rPr>
                <a:solidFill>
                  <a:srgbClr val="000000"/>
                </a:solidFill>
              </a:rPr>
              <a:t>onTimer</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this</a:t>
            </a:r>
            <a:r>
              <a:rPr>
                <a:solidFill>
                  <a:srgbClr val="000000"/>
                </a:solidFill>
              </a:rPr>
              <a:t>.</a:t>
            </a:r>
            <a:r>
              <a:rPr>
                <a:solidFill>
                  <a:srgbClr val="000000"/>
                </a:solidFill>
              </a:rPr>
              <a:t>count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8553"/>
                </a:solidFill>
              </a:rPr>
              <a:t>3</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count</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displayDots</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000000"/>
                </a:solidFill>
              </a:rPr>
              <a:t>repeat</a:t>
            </a:r>
            <a:r>
              <a:rPr>
                <a:solidFill>
                  <a:srgbClr val="000000"/>
                </a:solidFill>
              </a:rPr>
              <a:t>(</a:t>
            </a:r>
            <a:r>
              <a:rPr>
                <a:solidFill>
                  <a:srgbClr val="000000"/>
                </a:solidFill>
              </a:rPr>
              <a:t>this</a:t>
            </a:r>
            <a:r>
              <a:rPr>
                <a:solidFill>
                  <a:srgbClr val="000000"/>
                </a:solidFill>
              </a:rPr>
              <a:t>.</a:t>
            </a:r>
            <a:r>
              <a:rPr>
                <a:solidFill>
                  <a:srgbClr val="000000"/>
                </a:solidFill>
              </a:rPr>
              <a:t>count</a:t>
            </a:r>
            <a:r>
              <a:rPr>
                <a:solidFill>
                  <a:srgbClr val="BBBBBB"/>
                </a:solidFill>
              </a:rPr>
              <a:t> </a:t>
            </a:r>
            <a:r>
              <a:rPr>
                <a:solidFill>
                  <a:srgbClr val="000000"/>
                </a:solidFill>
              </a:rPr>
              <a:t>+</a:t>
            </a:r>
            <a:r>
              <a:rPr>
                <a:solidFill>
                  <a:srgbClr val="BBBBBB"/>
                </a:solidFill>
              </a:rPr>
              <a:t> </a:t>
            </a:r>
            <a:r>
              <a:rPr>
                <a:solidFill>
                  <a:srgbClr val="2C8553"/>
                </a:solidFill>
              </a:rPr>
              <a:t>1</a:t>
            </a:r>
            <a:r>
              <a:rPr>
                <a:solidFill>
                  <a:srgbClr val="000000"/>
                </a:solidFill>
              </a:rPr>
              <a:t>)</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count</a:t>
            </a:r>
            <a:r>
              <a:rPr>
                <a:solidFill>
                  <a:srgbClr val="BBBBBB"/>
                </a:solidFill>
              </a:rPr>
              <a:t> </a:t>
            </a:r>
            <a:r>
              <a:rPr>
                <a:solidFill>
                  <a:srgbClr val="000000"/>
                </a:solidFill>
              </a:rPr>
              <a:t>=</a:t>
            </a:r>
            <a:r>
              <a:rPr>
                <a:solidFill>
                  <a:srgbClr val="BBBBBB"/>
                </a:solidFill>
              </a:rPr>
              <a:t> </a:t>
            </a:r>
            <a:r>
              <a:rPr>
                <a:solidFill>
                  <a:srgbClr val="000000"/>
                </a:solidFill>
              </a:rPr>
              <a:t>this</a:t>
            </a:r>
            <a:r>
              <a:rPr>
                <a:solidFill>
                  <a:srgbClr val="000000"/>
                </a:solidFill>
              </a:rPr>
              <a:t>.</a:t>
            </a:r>
            <a:r>
              <a:rPr>
                <a:solidFill>
                  <a:srgbClr val="000000"/>
                </a:solidFill>
              </a:rPr>
              <a:t>count</a:t>
            </a:r>
            <a:r>
              <a:rPr>
                <a:solidFill>
                  <a:srgbClr val="BBBBBB"/>
                </a:solidFill>
              </a:rPr>
              <a:t> </a:t>
            </a:r>
            <a:r>
              <a:rPr>
                <a:solidFill>
                  <a:srgbClr val="000000"/>
                </a:solidFill>
              </a:rPr>
              <a:t>+</a:t>
            </a:r>
            <a:r>
              <a:rPr>
                <a:solidFill>
                  <a:srgbClr val="BBBBBB"/>
                </a:solidFill>
              </a:rPr>
              <a:t> </a:t>
            </a:r>
            <a:r>
              <a:rPr>
                <a:solidFill>
                  <a:srgbClr val="2C8553"/>
                </a:solidFill>
              </a:rPr>
              <a:t>1</a:t>
            </a:r>
            <a:r>
              <a:rPr>
                <a:solidFill>
                  <a:srgbClr val="000000"/>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We can cause things to happen periodically by using a </a:t>
            </a:r>
            <a:r>
              <a:rPr b="1" i="1" u="none" sz="1600">
                <a:solidFill>
                  <a:schemeClr val="lt1"/>
                </a:solidFill>
              </a:rPr>
              <a:t>timer</a:t>
            </a:r>
            <a:r>
              <a:rPr b="0" i="0" u="none" sz="1600">
                <a:solidFill>
                  <a:schemeClr val="lt1"/>
                </a:solidFill>
              </a:rPr>
              <a:t>.  Timers allow us to schedule actions to occur once per time interval.</a:t>
            </a:r>
          </a:p>
        </p:txBody>
      </p:sp>
      <p:sp>
        <p:nvSpPr>
          <p:cNvPr id="4" name="Text Placeholder 3"/>
          <p:cNvSpPr>
            <a:spLocks noGrp="1"/>
          </p:cNvSpPr>
          <p:nvPr>
            <p:ph type="body" idx="1"/>
          </p:nvPr>
        </p:nvSpPr>
        <p:spPr/>
        <p:txBody>
          <a:bodyPr wrap="square"/>
          <a:lstStyle/>
          <a:p>
            <a:pPr/>
            <a:r>
              <a:rPr b="0" i="0" u="none" sz="1600">
                <a:solidFill>
                  <a:schemeClr val="dk1"/>
                </a:solidFill>
              </a:rPr>
              <a:t>We can use a timer to cause a function to be called periodically.  The @Timer directive takes the number of milliseconds between calls, and runs until the page exits.</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000000"/>
                </a:solidFill>
              </a:rPr>
              <a:t>.</a:t>
            </a:r>
            <a:r>
              <a:rPr>
                <a:solidFill>
                  <a:srgbClr val="000000"/>
                </a:solidFill>
              </a:rPr>
              <a:t>detail-header</a:t>
            </a:r>
            <a:r>
              <a:rPr>
                <a:solidFill>
                  <a:srgbClr val="BBBBBB"/>
                </a:solidFill>
              </a:rPr>
              <a:t> </a:t>
            </a:r>
            <a:r>
              <a:rPr>
                <a:solidFill>
                  <a:srgbClr val="000000"/>
                </a:solidFill>
              </a:rPr>
              <a:t>{</a:t>
            </a:r>
            <a:r>
              <a:rPr>
                <a:solidFill>
                  <a:srgbClr val="BBBBBB"/>
                </a:solidFill>
              </a:rPr>
              <a:t>
	</a:t>
            </a:r>
            <a:r>
              <a:rPr>
                <a:solidFill>
                  <a:srgbClr val="2C2CFF"/>
                </a:solidFill>
              </a:rPr>
              <a:t>font-size</a:t>
            </a:r>
            <a:r>
              <a:rPr>
                <a:solidFill>
                  <a:srgbClr val="000000"/>
                </a:solidFill>
              </a:rPr>
              <a:t>:</a:t>
            </a:r>
            <a:r>
              <a:rPr>
                <a:solidFill>
                  <a:srgbClr val="BBBBBB"/>
                </a:solidFill>
              </a:rPr>
              <a:t> </a:t>
            </a:r>
            <a:r>
              <a:rPr>
                <a:solidFill>
                  <a:srgbClr val="2C8553"/>
                </a:solidFill>
              </a:rPr>
              <a:t>20</a:t>
            </a:r>
            <a:r>
              <a:rPr>
                <a:solidFill>
                  <a:srgbClr val="2C2CFF"/>
                </a:solidFill>
              </a:rPr>
              <a:t>px</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2C2CFF"/>
                </a:solidFill>
              </a:rPr>
              <a:t>white</a:t>
            </a:r>
            <a:r>
              <a:rPr>
                <a:solidFill>
                  <a:srgbClr val="000000"/>
                </a:solidFill>
              </a:rPr>
              <a:t>;</a:t>
            </a:r>
            <a:r>
              <a:rPr>
                <a:solidFill>
                  <a:srgbClr val="BBBBBB"/>
                </a:solidFill>
              </a:rPr>
              <a:t>
	</a:t>
            </a:r>
            <a:r>
              <a:rPr>
                <a:solidFill>
                  <a:srgbClr val="2C2CFF"/>
                </a:solidFill>
              </a:rPr>
              <a:t>margin-bottom</a:t>
            </a:r>
            <a:r>
              <a:rPr>
                <a:solidFill>
                  <a:srgbClr val="000000"/>
                </a:solidFill>
              </a:rPr>
              <a:t>:</a:t>
            </a:r>
            <a:r>
              <a:rPr>
                <a:solidFill>
                  <a:srgbClr val="BBBBBB"/>
                </a:solidFill>
              </a:rPr>
              <a:t> </a:t>
            </a:r>
            <a:r>
              <a:rPr>
                <a:solidFill>
                  <a:srgbClr val="2C8553"/>
                </a:solidFill>
              </a:rPr>
              <a:t>20</a:t>
            </a:r>
            <a:r>
              <a:rPr>
                <a:solidFill>
                  <a:srgbClr val="2C2CFF"/>
                </a:solidFill>
              </a:rPr>
              <a:t>px</a:t>
            </a:r>
            <a:r>
              <a:rPr>
                <a:solidFill>
                  <a:srgbClr val="000000"/>
                </a:solidFill>
              </a:rPr>
              <a:t>;</a:t>
            </a:r>
            <a:r>
              <a:rPr>
                <a:solidFill>
                  <a:srgbClr val="BBBBBB"/>
                </a:solidFill>
              </a:rPr>
              <a:t>
	</a:t>
            </a:r>
            <a:r>
              <a:rPr>
                <a:solidFill>
                  <a:srgbClr val="2C2CFF"/>
                </a:solidFill>
              </a:rPr>
              <a:t>background-color</a:t>
            </a:r>
            <a:r>
              <a:rPr>
                <a:solidFill>
                  <a:srgbClr val="000000"/>
                </a:solidFill>
              </a:rPr>
              <a:t>:</a:t>
            </a:r>
            <a:r>
              <a:rPr>
                <a:solidFill>
                  <a:srgbClr val="BBBBBB"/>
                </a:solidFill>
              </a:rPr>
              <a:t> </a:t>
            </a:r>
            <a:r>
              <a:rPr>
                <a:solidFill>
                  <a:srgbClr val="2C2CFF"/>
                </a:solidFill>
              </a:rPr>
              <a:t>black</a:t>
            </a:r>
            <a:r>
              <a:rPr>
                <a:solidFill>
                  <a:srgbClr val="000000"/>
                </a:solidFill>
              </a:rPr>
              <a:t>;</a:t>
            </a:r>
            <a:r>
              <a:rPr>
                <a:solidFill>
                  <a:srgbClr val="BBBBBB"/>
                </a:solidFill>
              </a:rPr>
              <a:t>
	</a:t>
            </a:r>
            <a:r>
              <a:rPr>
                <a:solidFill>
                  <a:srgbClr val="2C2CFF"/>
                </a:solidFill>
              </a:rPr>
              <a:t>padding</a:t>
            </a:r>
            <a:r>
              <a:rPr>
                <a:solidFill>
                  <a:srgbClr val="000000"/>
                </a:solidFill>
              </a:rPr>
              <a:t>:</a:t>
            </a:r>
            <a:r>
              <a:rPr>
                <a:solidFill>
                  <a:srgbClr val="BBBBBB"/>
                </a:solidFill>
              </a:rPr>
              <a:t> </a:t>
            </a:r>
            <a:r>
              <a:rPr>
                <a:solidFill>
                  <a:srgbClr val="2C8553"/>
                </a:solidFill>
              </a:rPr>
              <a:t>10</a:t>
            </a:r>
            <a:r>
              <a:rPr>
                <a:solidFill>
                  <a:srgbClr val="2C2CFF"/>
                </a:solidFill>
              </a:rPr>
              <a:t>px</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counter</a:t>
            </a:r>
            <a:r>
              <a:rPr>
                <a:solidFill>
                  <a:srgbClr val="BBBBBB"/>
                </a:solidFill>
              </a:rPr>
              <a:t> </a:t>
            </a:r>
            <a:r>
              <a:rPr>
                <a:solidFill>
                  <a:srgbClr val="000000"/>
                </a:solidFill>
              </a:rPr>
              <a:t>{</a:t>
            </a:r>
            <a:r>
              <a:rPr>
                <a:solidFill>
                  <a:srgbClr val="BBBBBB"/>
                </a:solidFill>
              </a:rPr>
              <a:t>
	</a:t>
            </a:r>
            <a:r>
              <a:rPr>
                <a:solidFill>
                  <a:srgbClr val="2C2CFF"/>
                </a:solidFill>
              </a:rPr>
              <a:t>display</a:t>
            </a:r>
            <a:r>
              <a:rPr>
                <a:solidFill>
                  <a:srgbClr val="000000"/>
                </a:solidFill>
              </a:rPr>
              <a:t>:</a:t>
            </a:r>
            <a:r>
              <a:rPr>
                <a:solidFill>
                  <a:srgbClr val="BBBBBB"/>
                </a:solidFill>
              </a:rPr>
              <a:t> </a:t>
            </a:r>
            <a:r>
              <a:rPr>
                <a:solidFill>
                  <a:srgbClr val="2C2CFF"/>
                </a:solidFill>
              </a:rPr>
              <a:t>inline-block</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Now in the typescript file, we need to create variables to hold our order number and customer name.  These will be updated, but not bound directly (they could be).</a:t>
            </a:r>
            <a:r>
              <a:rPr b="0" i="0" u="none" sz="1600">
                <a:solidFill>
                  <a:schemeClr val="dk1"/>
                </a:solidFill>
              </a:rPr>
              <a:t> </a:t>
            </a:r>
            <a:r>
              <a:rPr b="0" i="0" u="none" sz="1600">
                <a:solidFill>
                  <a:schemeClr val="dk1"/>
                </a:solidFill>
              </a:rPr>
              <a:t>We also need functions that are bound to the @Input event of these text boxes.  Finally we need functions bound to our add buttons.</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BBBBBB"/>
                </a:solidFill>
              </a:rPr>
              <a:t>	</a:t>
            </a:r>
            <a:r>
              <a:rPr>
                <a:solidFill>
                  <a:srgbClr val="000000"/>
                </a:solidFill>
              </a:rPr>
              <a:t>orderNumber</a:t>
            </a:r>
            <a:r>
              <a:rPr>
                <a:solidFill>
                  <a:srgbClr val="000000"/>
                </a:solidFill>
              </a:rPr>
              <a:t>:</a:t>
            </a:r>
            <a:r>
              <a:rPr>
                <a:solidFill>
                  <a:srgbClr val="BBBBBB"/>
                </a:solidFill>
              </a:rPr>
              <a:t> </a:t>
            </a:r>
            <a:r>
              <a:rPr>
                <a:solidFill>
                  <a:srgbClr val="000000"/>
                </a:solidFill>
              </a:rPr>
              <a:t>string</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BBBBBB"/>
                </a:solidFill>
              </a:rPr>
              <a:t>
	</a:t>
            </a:r>
            <a:r>
              <a:rPr>
                <a:solidFill>
                  <a:srgbClr val="000000"/>
                </a:solidFill>
              </a:rPr>
              <a:t>customerName</a:t>
            </a:r>
            <a:r>
              <a:rPr>
                <a:solidFill>
                  <a:srgbClr val="000000"/>
                </a:solidFill>
              </a:rPr>
              <a:t>:</a:t>
            </a:r>
            <a:r>
              <a:rPr>
                <a:solidFill>
                  <a:srgbClr val="BBBBBB"/>
                </a:solidFill>
              </a:rPr>
              <a:t> </a:t>
            </a:r>
            <a:r>
              <a:rPr>
                <a:solidFill>
                  <a:srgbClr val="000000"/>
                </a:solidFill>
              </a:rPr>
              <a:t>string</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BBBBBB"/>
                </a:solidFill>
              </a:rPr>
              <a:t>
	</a:t>
            </a:r>
            <a:r>
              <a:rPr>
                <a:solidFill>
                  <a:srgbClr val="2C2CFF"/>
                </a:solidFill>
              </a:rPr>
              <a:t>@BindValueToNumber</a:t>
            </a:r>
            <a:r>
              <a:rPr>
                <a:solidFill>
                  <a:srgbClr val="000000"/>
                </a:solidFill>
              </a:rPr>
              <a:t>(</a:t>
            </a:r>
            <a:r>
              <a:rPr>
                <a:solidFill>
                  <a:srgbClr val="800080"/>
                </a:solidFill>
              </a:rPr>
              <a:t>"counter"</a:t>
            </a:r>
            <a:r>
              <a:rPr>
                <a:solidFill>
                  <a:srgbClr val="000000"/>
                </a:solidFill>
              </a:rPr>
              <a:t>,</a:t>
            </a:r>
            <a:r>
              <a:rPr>
                <a:solidFill>
                  <a:srgbClr val="BBBBBB"/>
                </a:solidFill>
              </a:rPr>
              <a:t> </a:t>
            </a:r>
            <a:r>
              <a:rPr>
                <a:solidFill>
                  <a:srgbClr val="800080"/>
                </a:solidFill>
              </a:rPr>
              <a:t>" items in cart"</a:t>
            </a:r>
            <a:r>
              <a:rPr>
                <a:solidFill>
                  <a:srgbClr val="000000"/>
                </a:solidFill>
              </a:rPr>
              <a:t>)</a:t>
            </a:r>
            <a:r>
              <a:rPr>
                <a:solidFill>
                  <a:srgbClr val="BBBBBB"/>
                </a:solidFill>
              </a:rPr>
              <a:t>
	</a:t>
            </a:r>
            <a:r>
              <a:rPr>
                <a:solidFill>
                  <a:srgbClr val="000000"/>
                </a:solidFill>
              </a:rPr>
              <a:t>count</a:t>
            </a:r>
            <a:r>
              <a:rPr>
                <a:solidFill>
                  <a:srgbClr val="A61717"/>
                </a:solidFill>
              </a:rPr>
              <a:t>:</a:t>
            </a:r>
            <a:r>
              <a:rPr>
                <a:solidFill>
                  <a:srgbClr val="BBBBBB"/>
                </a:solidFill>
              </a:rPr>
              <a:t> </a:t>
            </a:r>
            <a:r>
              <a:rPr>
                <a:solidFill>
                  <a:srgbClr val="000000"/>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2C2CFF"/>
                </a:solidFill>
              </a:rPr>
              <a:t>@Input</a:t>
            </a:r>
            <a:r>
              <a:rPr>
                <a:solidFill>
                  <a:srgbClr val="000000"/>
                </a:solidFill>
              </a:rPr>
              <a:t>(</a:t>
            </a:r>
            <a:r>
              <a:rPr>
                <a:solidFill>
                  <a:srgbClr val="800080"/>
                </a:solidFill>
              </a:rPr>
              <a:t>"orderNumber"</a:t>
            </a:r>
            <a:r>
              <a:rPr>
                <a:solidFill>
                  <a:srgbClr val="000000"/>
                </a:solidFill>
              </a:rPr>
              <a:t>)</a:t>
            </a:r>
            <a:r>
              <a:rPr>
                <a:solidFill>
                  <a:srgbClr val="BBBBBB"/>
                </a:solidFill>
              </a:rPr>
              <a:t>
	</a:t>
            </a:r>
            <a:r>
              <a:rPr>
                <a:solidFill>
                  <a:srgbClr val="000000"/>
                </a:solidFill>
              </a:rPr>
              <a:t>onOrderNumberChange</a:t>
            </a:r>
            <a:r>
              <a:rPr>
                <a:solidFill>
                  <a:srgbClr val="000000"/>
                </a:solidFill>
              </a:rPr>
              <a:t>(</a:t>
            </a:r>
            <a:r>
              <a:rPr>
                <a:solidFill>
                  <a:srgbClr val="000000"/>
                </a:solidFill>
              </a:rPr>
              <a:t>e</a:t>
            </a:r>
            <a:r>
              <a:rPr>
                <a:solidFill>
                  <a:srgbClr val="000000"/>
                </a:solidFill>
              </a:rPr>
              <a:t>:</a:t>
            </a:r>
            <a:r>
              <a:rPr>
                <a:solidFill>
                  <a:srgbClr val="BBBBBB"/>
                </a:solidFill>
              </a:rPr>
              <a:t> </a:t>
            </a:r>
            <a:r>
              <a:rPr>
                <a:solidFill>
                  <a:srgbClr val="000000"/>
                </a:solidFill>
              </a:rPr>
              <a:t>ValueEvent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this</a:t>
            </a:r>
            <a:r>
              <a:rPr>
                <a:solidFill>
                  <a:srgbClr val="000000"/>
                </a:solidFill>
              </a:rPr>
              <a:t>.</a:t>
            </a:r>
            <a:r>
              <a:rPr>
                <a:solidFill>
                  <a:srgbClr val="000000"/>
                </a:solidFill>
              </a:rPr>
              <a:t>orderNumber</a:t>
            </a:r>
            <a:r>
              <a:rPr>
                <a:solidFill>
                  <a:srgbClr val="BBBBBB"/>
                </a:solidFill>
              </a:rPr>
              <a:t> </a:t>
            </a:r>
            <a:r>
              <a:rPr>
                <a:solidFill>
                  <a:srgbClr val="000000"/>
                </a:solidFill>
              </a:rPr>
              <a:t>=</a:t>
            </a:r>
            <a:r>
              <a:rPr>
                <a:solidFill>
                  <a:srgbClr val="BBBBBB"/>
                </a:solidFill>
              </a:rPr>
              <a:t> </a:t>
            </a:r>
            <a:r>
              <a:rPr>
                <a:solidFill>
                  <a:srgbClr val="000000"/>
                </a:solidFill>
              </a:rPr>
              <a:t>e</a:t>
            </a:r>
            <a:r>
              <a:rPr>
                <a:solidFill>
                  <a:srgbClr val="000000"/>
                </a:solidFill>
              </a:rPr>
              <a:t>.</a:t>
            </a:r>
            <a:r>
              <a:rPr>
                <a:solidFill>
                  <a:srgbClr val="2C2CFF"/>
                </a:solidFill>
              </a:rPr>
              <a:t>value</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2C2CFF"/>
                </a:solidFill>
              </a:rPr>
              <a:t>@Input</a:t>
            </a:r>
            <a:r>
              <a:rPr>
                <a:solidFill>
                  <a:srgbClr val="000000"/>
                </a:solidFill>
              </a:rPr>
              <a:t>(</a:t>
            </a:r>
            <a:r>
              <a:rPr>
                <a:solidFill>
                  <a:srgbClr val="800080"/>
                </a:solidFill>
              </a:rPr>
              <a:t>"customerName"</a:t>
            </a:r>
            <a:r>
              <a:rPr>
                <a:solidFill>
                  <a:srgbClr val="000000"/>
                </a:solidFill>
              </a:rPr>
              <a:t>)</a:t>
            </a:r>
            <a:r>
              <a:rPr>
                <a:solidFill>
                  <a:srgbClr val="BBBBBB"/>
                </a:solidFill>
              </a:rPr>
              <a:t>
	</a:t>
            </a:r>
            <a:r>
              <a:rPr>
                <a:solidFill>
                  <a:srgbClr val="000000"/>
                </a:solidFill>
              </a:rPr>
              <a:t>onCustomerNameChange</a:t>
            </a:r>
            <a:r>
              <a:rPr>
                <a:solidFill>
                  <a:srgbClr val="000000"/>
                </a:solidFill>
              </a:rPr>
              <a:t>(</a:t>
            </a:r>
            <a:r>
              <a:rPr>
                <a:solidFill>
                  <a:srgbClr val="000000"/>
                </a:solidFill>
              </a:rPr>
              <a:t>e</a:t>
            </a:r>
            <a:r>
              <a:rPr>
                <a:solidFill>
                  <a:srgbClr val="000000"/>
                </a:solidFill>
              </a:rPr>
              <a:t>:</a:t>
            </a:r>
            <a:r>
              <a:rPr>
                <a:solidFill>
                  <a:srgbClr val="BBBBBB"/>
                </a:solidFill>
              </a:rPr>
              <a:t> </a:t>
            </a:r>
            <a:r>
              <a:rPr>
                <a:solidFill>
                  <a:srgbClr val="000000"/>
                </a:solidFill>
              </a:rPr>
              <a:t>ValueEvent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this</a:t>
            </a:r>
            <a:r>
              <a:rPr>
                <a:solidFill>
                  <a:srgbClr val="000000"/>
                </a:solidFill>
              </a:rPr>
              <a:t>.</a:t>
            </a:r>
            <a:r>
              <a:rPr>
                <a:solidFill>
                  <a:srgbClr val="000000"/>
                </a:solidFill>
              </a:rPr>
              <a:t>customerName</a:t>
            </a:r>
            <a:r>
              <a:rPr>
                <a:solidFill>
                  <a:srgbClr val="BBBBBB"/>
                </a:solidFill>
              </a:rPr>
              <a:t> </a:t>
            </a:r>
            <a:r>
              <a:rPr>
                <a:solidFill>
                  <a:srgbClr val="000000"/>
                </a:solidFill>
              </a:rPr>
              <a:t>=</a:t>
            </a:r>
            <a:r>
              <a:rPr>
                <a:solidFill>
                  <a:srgbClr val="BBBBBB"/>
                </a:solidFill>
              </a:rPr>
              <a:t> </a:t>
            </a:r>
            <a:r>
              <a:rPr>
                <a:solidFill>
                  <a:srgbClr val="000000"/>
                </a:solidFill>
              </a:rPr>
              <a:t>e</a:t>
            </a:r>
            <a:r>
              <a:rPr>
                <a:solidFill>
                  <a:srgbClr val="000000"/>
                </a:solidFill>
              </a:rPr>
              <a:t>.</a:t>
            </a:r>
            <a:r>
              <a:rPr>
                <a:solidFill>
                  <a:srgbClr val="2C2CFF"/>
                </a:solidFill>
              </a:rPr>
              <a:t>value</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2C2CFF"/>
                </a:solidFill>
              </a:rPr>
              <a:t>@Click</a:t>
            </a:r>
            <a:r>
              <a:rPr>
                <a:solidFill>
                  <a:srgbClr val="000000"/>
                </a:solidFill>
              </a:rPr>
              <a:t>(</a:t>
            </a:r>
            <a:r>
              <a:rPr>
                <a:solidFill>
                  <a:srgbClr val="800080"/>
                </a:solidFill>
              </a:rPr>
              <a:t>"addItemButton"</a:t>
            </a:r>
            <a:r>
              <a:rPr>
                <a:solidFill>
                  <a:srgbClr val="000000"/>
                </a:solidFill>
              </a:rPr>
              <a:t>)</a:t>
            </a:r>
            <a:r>
              <a:rPr>
                <a:solidFill>
                  <a:srgbClr val="BBBBBB"/>
                </a:solidFill>
              </a:rPr>
              <a:t>
	</a:t>
            </a:r>
            <a:r>
              <a:rPr>
                <a:solidFill>
                  <a:srgbClr val="000000"/>
                </a:solidFill>
              </a:rPr>
              <a:t>onNewItemClick</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a:t>
            </a:r>
            <a:r>
              <a:rPr>
                <a:solidFill>
                  <a:srgbClr val="000000"/>
                </a:solidFill>
              </a:rPr>
              <a:t>/</a:t>
            </a:r>
            <a:r>
              <a:rPr>
                <a:solidFill>
                  <a:srgbClr val="2C2CFF"/>
                </a:solidFill>
              </a:rPr>
              <a:t>Add</a:t>
            </a:r>
            <a:r>
              <a:rPr>
                <a:solidFill>
                  <a:srgbClr val="BBBBBB"/>
                </a:solidFill>
              </a:rPr>
              <a:t> </a:t>
            </a:r>
            <a:r>
              <a:rPr>
                <a:solidFill>
                  <a:srgbClr val="000000"/>
                </a:solidFill>
              </a:rPr>
              <a:t>the</a:t>
            </a:r>
            <a:r>
              <a:rPr>
                <a:solidFill>
                  <a:srgbClr val="BBBBBB"/>
                </a:solidFill>
              </a:rPr>
              <a:t> </a:t>
            </a:r>
            <a:r>
              <a:rPr>
                <a:solidFill>
                  <a:srgbClr val="000000"/>
                </a:solidFill>
              </a:rPr>
              <a:t>item</a:t>
            </a:r>
            <a:r>
              <a:rPr>
                <a:solidFill>
                  <a:srgbClr val="BBBBBB"/>
                </a:solidFill>
              </a:rPr>
              <a:t> </a:t>
            </a:r>
            <a:r>
              <a:rPr>
                <a:solidFill>
                  <a:srgbClr val="000000"/>
                </a:solidFill>
              </a:rPr>
              <a:t>here</a:t>
            </a:r>
            <a:r>
              <a:rPr>
                <a:solidFill>
                  <a:srgbClr val="BBBBBB"/>
                </a:solidFill>
              </a:rPr>
              <a:t>
	</a:t>
            </a:r>
            <a:r>
              <a:rPr>
                <a:solidFill>
                  <a:srgbClr val="A61717"/>
                </a:solidFill>
              </a:rPr>
              <a:t>}</a:t>
            </a:r>
            <a:r>
              <a:rPr>
                <a:solidFill>
                  <a:srgbClr val="BBBBBB"/>
                </a:solidFill>
              </a:rPr>
              <a:t>
	</a:t>
            </a:r>
            <a:r>
              <a:rPr>
                <a:solidFill>
                  <a:srgbClr val="2C2CFF"/>
                </a:solidFill>
              </a:rPr>
              <a:t>@Click</a:t>
            </a:r>
            <a:r>
              <a:rPr>
                <a:solidFill>
                  <a:srgbClr val="000000"/>
                </a:solidFill>
              </a:rPr>
              <a:t>(</a:t>
            </a:r>
            <a:r>
              <a:rPr>
                <a:solidFill>
                  <a:srgbClr val="800080"/>
                </a:solidFill>
              </a:rPr>
              <a:t>"addCommentButton"</a:t>
            </a:r>
            <a:r>
              <a:rPr>
                <a:solidFill>
                  <a:srgbClr val="000000"/>
                </a:solidFill>
              </a:rPr>
              <a:t>)</a:t>
            </a:r>
            <a:r>
              <a:rPr>
                <a:solidFill>
                  <a:srgbClr val="BBBBBB"/>
                </a:solidFill>
              </a:rPr>
              <a:t>
	</a:t>
            </a:r>
            <a:r>
              <a:rPr>
                <a:solidFill>
                  <a:srgbClr val="000000"/>
                </a:solidFill>
              </a:rPr>
              <a:t>onNewCommentClick</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0000"/>
                </a:solidFill>
              </a:rPr>
              <a:t>/</a:t>
            </a:r>
            <a:r>
              <a:rPr>
                <a:solidFill>
                  <a:srgbClr val="000000"/>
                </a:solidFill>
              </a:rPr>
              <a:t>/</a:t>
            </a:r>
            <a:r>
              <a:rPr>
                <a:solidFill>
                  <a:srgbClr val="2C2CFF"/>
                </a:solidFill>
              </a:rPr>
              <a:t>Add</a:t>
            </a:r>
            <a:r>
              <a:rPr>
                <a:solidFill>
                  <a:srgbClr val="BBBBBB"/>
                </a:solidFill>
              </a:rPr>
              <a:t> </a:t>
            </a:r>
            <a:r>
              <a:rPr>
                <a:solidFill>
                  <a:srgbClr val="000000"/>
                </a:solidFill>
              </a:rPr>
              <a:t>the</a:t>
            </a:r>
            <a:r>
              <a:rPr>
                <a:solidFill>
                  <a:srgbClr val="BBBBBB"/>
                </a:solidFill>
              </a:rPr>
              <a:t> </a:t>
            </a:r>
            <a:r>
              <a:rPr>
                <a:solidFill>
                  <a:srgbClr val="000000"/>
                </a:solidFill>
              </a:rPr>
              <a:t>comment</a:t>
            </a:r>
            <a:r>
              <a:rPr>
                <a:solidFill>
                  <a:srgbClr val="BBBBBB"/>
                </a:solidFill>
              </a:rPr>
              <a:t> </a:t>
            </a:r>
            <a:r>
              <a:rPr>
                <a:solidFill>
                  <a:srgbClr val="000000"/>
                </a:solidFill>
              </a:rPr>
              <a:t>here</a:t>
            </a:r>
            <a:r>
              <a:rPr>
                <a:solidFill>
                  <a:srgbClr val="BBBBBB"/>
                </a:solidFill>
              </a:rPr>
              <a:t>
	</a:t>
            </a:r>
            <a:r>
              <a:rPr>
                <a:solidFill>
                  <a:srgbClr val="A61717"/>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Note we have not implemented onNewItemClick or onNewCommentClick, but we have the methods hooked up to the buttons so we just have to write the contents.</a:t>
            </a:r>
          </a:p>
          <a:p>
            <a:pPr/>
            <a:r>
              <a:rPr b="0" i="0" u="none" sz="1600">
                <a:solidFill>
                  <a:schemeClr val="dk1"/>
                </a:solidFill>
              </a:rPr>
              <a:t>So what do we do inside the click handlers?  Assume we have created components for one line item or one line comment already using the cli.  Then we:</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Create the correct type of child component (info or comment) and store it somewhere so we can reference it later.</a:t>
            </a:r>
          </a:p>
          <a:p>
            <a:pPr/>
            <a:r>
              <a:rPr b="0" i="0" u="none" sz="1600">
                <a:solidFill>
                  <a:schemeClr val="dk1"/>
                </a:solidFill>
              </a:rPr>
              <a:t>Add it to our orderDetails div so they show up in order created where we want them.</a:t>
            </a:r>
          </a:p>
          <a:p>
            <a:pPr/>
            <a:r>
              <a:rPr b="0" i="0" u="none" sz="1600">
                <a:solidFill>
                  <a:schemeClr val="dk1"/>
                </a:solidFill>
              </a:rPr>
              <a:t>Increment the counter if it’s an item</a:t>
            </a:r>
          </a:p>
          <a:p>
            <a:pPr lvl="1"/>
            <a:r>
              <a:rPr b="0" i="0" u="none" sz="1600">
                <a:solidFill>
                  <a:schemeClr val="dk1"/>
                </a:solidFill>
              </a:rPr>
              <a:t>Note: Since count is already bound to the counter div, all we have to do is update the variable to update the counter on the screen.</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BBBBBB"/>
                </a:solidFill>
              </a:rPr>
              <a:t>	</a:t>
            </a:r>
            <a:r>
              <a:rPr>
                <a:solidFill>
                  <a:srgbClr val="000000"/>
                </a:solidFill>
              </a:rPr>
              <a:t>items</a:t>
            </a:r>
            <a:r>
              <a:rPr>
                <a:solidFill>
                  <a:srgbClr val="000000"/>
                </a:solidFill>
              </a:rPr>
              <a:t>:</a:t>
            </a:r>
            <a:r>
              <a:rPr>
                <a:solidFill>
                  <a:srgbClr val="BBBBBB"/>
                </a:solidFill>
              </a:rPr>
              <a:t> </a:t>
            </a:r>
            <a:r>
              <a:rPr>
                <a:solidFill>
                  <a:srgbClr val="000000"/>
                </a:solidFill>
              </a:rPr>
              <a:t>LineItemComponent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comments</a:t>
            </a:r>
            <a:r>
              <a:rPr>
                <a:solidFill>
                  <a:srgbClr val="000000"/>
                </a:solidFill>
              </a:rPr>
              <a:t>:</a:t>
            </a:r>
            <a:r>
              <a:rPr>
                <a:solidFill>
                  <a:srgbClr val="BBBBBB"/>
                </a:solidFill>
              </a:rPr>
              <a:t> </a:t>
            </a:r>
            <a:r>
              <a:rPr>
                <a:solidFill>
                  <a:srgbClr val="000000"/>
                </a:solidFill>
              </a:rPr>
              <a:t>LineCommentComponent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000000"/>
                </a:solidFill>
              </a:rPr>
              <a:t>Click</a:t>
            </a:r>
            <a:r>
              <a:rPr>
                <a:solidFill>
                  <a:srgbClr val="000000"/>
                </a:solidFill>
              </a:rPr>
              <a:t>(</a:t>
            </a:r>
            <a:r>
              <a:rPr>
                <a:solidFill>
                  <a:srgbClr val="800080"/>
                </a:solidFill>
              </a:rPr>
              <a:t>"</a:t>
            </a:r>
            <a:r>
              <a:rPr>
                <a:solidFill>
                  <a:srgbClr val="800080"/>
                </a:solidFill>
              </a:rPr>
              <a:t>addItemButton</a:t>
            </a:r>
            <a:r>
              <a:rPr>
                <a:solidFill>
                  <a:srgbClr val="800080"/>
                </a:solidFill>
              </a:rPr>
              <a:t>"</a:t>
            </a:r>
            <a:r>
              <a:rPr>
                <a:solidFill>
                  <a:srgbClr val="000000"/>
                </a:solidFill>
              </a:rPr>
              <a:t>)</a:t>
            </a:r>
            <a:r>
              <a:rPr>
                <a:solidFill>
                  <a:srgbClr val="BBBBBB"/>
                </a:solidFill>
              </a:rPr>
              <a:t>
</a:t>
            </a:r>
            <a:r>
              <a:rPr>
                <a:solidFill>
                  <a:srgbClr val="BBBBBB"/>
                </a:solidFill>
              </a:rPr>
              <a:t>	</a:t>
            </a:r>
            <a:r>
              <a:rPr>
                <a:solidFill>
                  <a:srgbClr val="000000"/>
                </a:solidFill>
              </a:rPr>
              <a:t>onNewItemClick</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item</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LineItemComponent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this</a:t>
            </a:r>
            <a:r>
              <a:rPr>
                <a:solidFill>
                  <a:srgbClr val="000000"/>
                </a:solidFill>
              </a:rPr>
              <a:t>.</a:t>
            </a:r>
            <a:r>
              <a:rPr>
                <a:solidFill>
                  <a:srgbClr val="000000"/>
                </a:solidFill>
              </a:rPr>
              <a:t>items</a:t>
            </a:r>
            <a:r>
              <a:rPr>
                <a:solidFill>
                  <a:srgbClr val="000000"/>
                </a:solidFill>
              </a:rPr>
              <a:t>.</a:t>
            </a:r>
            <a:r>
              <a:rPr>
                <a:solidFill>
                  <a:srgbClr val="000000"/>
                </a:solidFill>
              </a:rPr>
              <a:t>push</a:t>
            </a:r>
            <a:r>
              <a:rPr>
                <a:solidFill>
                  <a:srgbClr val="000000"/>
                </a:solidFill>
              </a:rPr>
              <a:t>(</a:t>
            </a:r>
            <a:r>
              <a:rPr>
                <a:solidFill>
                  <a:srgbClr val="000000"/>
                </a:solidFill>
              </a:rPr>
              <a:t>item</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this</a:t>
            </a:r>
            <a:r>
              <a:rPr>
                <a:solidFill>
                  <a:srgbClr val="000000"/>
                </a:solidFill>
              </a:rPr>
              <a:t>.</a:t>
            </a:r>
            <a:r>
              <a:rPr>
                <a:solidFill>
                  <a:srgbClr val="000000"/>
                </a:solidFill>
              </a:rPr>
              <a:t>addComponent</a:t>
            </a:r>
            <a:r>
              <a:rPr>
                <a:solidFill>
                  <a:srgbClr val="000000"/>
                </a:solidFill>
              </a:rPr>
              <a:t>(</a:t>
            </a:r>
            <a:r>
              <a:rPr>
                <a:solidFill>
                  <a:srgbClr val="000000"/>
                </a:solidFill>
              </a:rPr>
              <a:t>item</a:t>
            </a:r>
            <a:r>
              <a:rPr>
                <a:solidFill>
                  <a:srgbClr val="000000"/>
                </a:solidFill>
              </a:rPr>
              <a:t>,</a:t>
            </a:r>
            <a:r>
              <a:rPr>
                <a:solidFill>
                  <a:srgbClr val="BBBBBB"/>
                </a:solidFill>
              </a:rPr>
              <a:t> </a:t>
            </a:r>
            <a:r>
              <a:rPr>
                <a:solidFill>
                  <a:srgbClr val="800080"/>
                </a:solidFill>
              </a:rPr>
              <a:t>"</a:t>
            </a:r>
            <a:r>
              <a:rPr>
                <a:solidFill>
                  <a:srgbClr val="800080"/>
                </a:solidFill>
              </a:rPr>
              <a:t>orderDetails</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this</a:t>
            </a:r>
            <a:r>
              <a:rPr>
                <a:solidFill>
                  <a:srgbClr val="000000"/>
                </a:solidFill>
              </a:rPr>
              <a:t>.</a:t>
            </a:r>
            <a:r>
              <a:rPr>
                <a:solidFill>
                  <a:srgbClr val="000000"/>
                </a:solidFill>
              </a:rPr>
              <a:t>count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A61717"/>
                </a:solidFill>
              </a:rPr>
              <a:t>@</a:t>
            </a:r>
            <a:r>
              <a:rPr>
                <a:solidFill>
                  <a:srgbClr val="000000"/>
                </a:solidFill>
              </a:rPr>
              <a:t>Click</a:t>
            </a:r>
            <a:r>
              <a:rPr>
                <a:solidFill>
                  <a:srgbClr val="000000"/>
                </a:solidFill>
              </a:rPr>
              <a:t>(</a:t>
            </a:r>
            <a:r>
              <a:rPr>
                <a:solidFill>
                  <a:srgbClr val="800080"/>
                </a:solidFill>
              </a:rPr>
              <a:t>"</a:t>
            </a:r>
            <a:r>
              <a:rPr>
                <a:solidFill>
                  <a:srgbClr val="800080"/>
                </a:solidFill>
              </a:rPr>
              <a:t>addCommentButton</a:t>
            </a:r>
            <a:r>
              <a:rPr>
                <a:solidFill>
                  <a:srgbClr val="800080"/>
                </a:solidFill>
              </a:rPr>
              <a:t>"</a:t>
            </a:r>
            <a:r>
              <a:rPr>
                <a:solidFill>
                  <a:srgbClr val="000000"/>
                </a:solidFill>
              </a:rPr>
              <a:t>)</a:t>
            </a:r>
            <a:r>
              <a:rPr>
                <a:solidFill>
                  <a:srgbClr val="BBBBBB"/>
                </a:solidFill>
              </a:rPr>
              <a:t>
</a:t>
            </a:r>
            <a:r>
              <a:rPr>
                <a:solidFill>
                  <a:srgbClr val="BBBBBB"/>
                </a:solidFill>
              </a:rPr>
              <a:t>	</a:t>
            </a:r>
            <a:r>
              <a:rPr>
                <a:solidFill>
                  <a:srgbClr val="000000"/>
                </a:solidFill>
              </a:rPr>
              <a:t>onNewCommentClick</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comment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LineCommentComponent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this</a:t>
            </a:r>
            <a:r>
              <a:rPr>
                <a:solidFill>
                  <a:srgbClr val="000000"/>
                </a:solidFill>
              </a:rPr>
              <a:t>.</a:t>
            </a:r>
            <a:r>
              <a:rPr>
                <a:solidFill>
                  <a:srgbClr val="000000"/>
                </a:solidFill>
              </a:rPr>
              <a:t>comments</a:t>
            </a:r>
            <a:r>
              <a:rPr>
                <a:solidFill>
                  <a:srgbClr val="000000"/>
                </a:solidFill>
              </a:rPr>
              <a:t>.</a:t>
            </a:r>
            <a:r>
              <a:rPr>
                <a:solidFill>
                  <a:srgbClr val="000000"/>
                </a:solidFill>
              </a:rPr>
              <a:t>push</a:t>
            </a:r>
            <a:r>
              <a:rPr>
                <a:solidFill>
                  <a:srgbClr val="000000"/>
                </a:solidFill>
              </a:rPr>
              <a:t>(</a:t>
            </a:r>
            <a:r>
              <a:rPr>
                <a:solidFill>
                  <a:srgbClr val="000000"/>
                </a:solidFill>
              </a:rPr>
              <a:t>comment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this</a:t>
            </a:r>
            <a:r>
              <a:rPr>
                <a:solidFill>
                  <a:srgbClr val="000000"/>
                </a:solidFill>
              </a:rPr>
              <a:t>.</a:t>
            </a:r>
            <a:r>
              <a:rPr>
                <a:solidFill>
                  <a:srgbClr val="000000"/>
                </a:solidFill>
              </a:rPr>
              <a:t>addComponent</a:t>
            </a:r>
            <a:r>
              <a:rPr>
                <a:solidFill>
                  <a:srgbClr val="000000"/>
                </a:solidFill>
              </a:rPr>
              <a:t>(</a:t>
            </a:r>
            <a:r>
              <a:rPr>
                <a:solidFill>
                  <a:srgbClr val="000000"/>
                </a:solidFill>
              </a:rPr>
              <a:t>comment</a:t>
            </a:r>
            <a:r>
              <a:rPr>
                <a:solidFill>
                  <a:srgbClr val="000000"/>
                </a:solidFill>
              </a:rPr>
              <a:t>,</a:t>
            </a:r>
            <a:r>
              <a:rPr>
                <a:solidFill>
                  <a:srgbClr val="BBBBBB"/>
                </a:solidFill>
              </a:rPr>
              <a:t> </a:t>
            </a:r>
            <a:r>
              <a:rPr>
                <a:solidFill>
                  <a:srgbClr val="800080"/>
                </a:solidFill>
              </a:rPr>
              <a:t>"</a:t>
            </a:r>
            <a:r>
              <a:rPr>
                <a:solidFill>
                  <a:srgbClr val="800080"/>
                </a:solidFill>
              </a:rPr>
              <a:t>orderDetails</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p>
        </p:txBody>
      </p:sp>
      <p:pic>
        <p:nvPicPr>
          <p:cNvPr id="6" name="Picture 5" descr="webz_4.jpg"/>
          <p:cNvPicPr>
            <a:picLocks noChangeAspect="1"/>
          </p:cNvPicPr>
          <p:nvPr/>
        </p:nvPicPr>
        <p:blipFill>
          <a:blip r:embed="rId2"/>
          <a:stretch>
            <a:fillRect/>
          </a:stretch>
        </p:blipFill>
        <p:spPr>
          <a:xfrm>
            <a:off x="4634149" y="2206979"/>
            <a:ext cx="4385553" cy="1358188"/>
          </a:xfrm>
          <a:prstGeom prst="rect">
            <a:avLst/>
          </a:prstGeom>
        </p:spPr>
      </p:pic>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Building dynamic applications</a:t>
            </a:r>
          </a:p>
        </p:txBody>
      </p:sp>
      <p:sp>
        <p:nvSpPr>
          <p:cNvPr id="3" name="Text Placeholder 2"/>
          <p:cNvSpPr>
            <a:spLocks noGrp="1"/>
          </p:cNvSpPr>
          <p:nvPr>
            <p:ph type="body" idx="13"/>
          </p:nvPr>
        </p:nvSpPr>
        <p:spPr/>
        <p:txBody>
          <a:bodyPr wrap="square"/>
          <a:lstStyle/>
          <a:p>
            <a:pPr/>
            <a:r>
              <a:rPr b="0" i="0" u="none" sz="1600">
                <a:solidFill>
                  <a:schemeClr val="lt1"/>
                </a:solidFill>
              </a:rPr>
              <a:t>We can create and attach components dynamically in order to create complex applicaitons. </a:t>
            </a:r>
          </a:p>
        </p:txBody>
      </p:sp>
      <p:sp>
        <p:nvSpPr>
          <p:cNvPr id="4" name="Text Placeholder 3"/>
          <p:cNvSpPr>
            <a:spLocks noGrp="1"/>
          </p:cNvSpPr>
          <p:nvPr>
            <p:ph type="body" idx="1"/>
          </p:nvPr>
        </p:nvSpPr>
        <p:spPr/>
        <p:txBody>
          <a:bodyPr wrap="square"/>
          <a:lstStyle/>
          <a:p>
            <a:pPr/>
            <a:r>
              <a:rPr b="0" i="0" u="none" sz="1600">
                <a:solidFill>
                  <a:schemeClr val="dk1"/>
                </a:solidFill>
              </a:rPr>
              <a:t>This is what our website looks like when we run it.  If we type in the text boxes, our member variables are automatically updated.  If the count property of the class is changed, the number of items in the cart will change.  If we click on our buttons, our event handlers are called.  Those click handlers create a new component and add it to the orderDetails in the order they are created.</a:t>
            </a:r>
          </a:p>
        </p:txBody>
      </p:sp>
      <p:pic>
        <p:nvPicPr>
          <p:cNvPr id="6" name="Picture 5" descr="webz_5.jpg"/>
          <p:cNvPicPr>
            <a:picLocks noChangeAspect="1"/>
          </p:cNvPicPr>
          <p:nvPr/>
        </p:nvPicPr>
        <p:blipFill>
          <a:blip r:embed="rId2"/>
          <a:stretch>
            <a:fillRect/>
          </a:stretch>
        </p:blipFill>
        <p:spPr>
          <a:xfrm>
            <a:off x="4733295" y="1295399"/>
            <a:ext cx="4187261" cy="3181349"/>
          </a:xfrm>
          <a:prstGeom prst="rect">
            <a:avLst/>
          </a:prstGeom>
        </p:spPr>
      </p:pic>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